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2"/>
  </p:notesMasterIdLst>
  <p:handoutMasterIdLst>
    <p:handoutMasterId r:id="rId133"/>
  </p:handoutMasterIdLst>
  <p:sldIdLst>
    <p:sldId id="2297" r:id="rId2"/>
    <p:sldId id="2776" r:id="rId3"/>
    <p:sldId id="2753" r:id="rId4"/>
    <p:sldId id="2815" r:id="rId5"/>
    <p:sldId id="2816" r:id="rId6"/>
    <p:sldId id="2817" r:id="rId7"/>
    <p:sldId id="2818" r:id="rId8"/>
    <p:sldId id="2819" r:id="rId9"/>
    <p:sldId id="2820" r:id="rId10"/>
    <p:sldId id="2822" r:id="rId11"/>
    <p:sldId id="2824" r:id="rId12"/>
    <p:sldId id="2821" r:id="rId13"/>
    <p:sldId id="2827" r:id="rId14"/>
    <p:sldId id="2829" r:id="rId15"/>
    <p:sldId id="2830" r:id="rId16"/>
    <p:sldId id="2825" r:id="rId17"/>
    <p:sldId id="2832" r:id="rId18"/>
    <p:sldId id="2845" r:id="rId19"/>
    <p:sldId id="2837" r:id="rId20"/>
    <p:sldId id="2844" r:id="rId21"/>
    <p:sldId id="2833" r:id="rId22"/>
    <p:sldId id="2839" r:id="rId23"/>
    <p:sldId id="2838" r:id="rId24"/>
    <p:sldId id="2840" r:id="rId25"/>
    <p:sldId id="2960" r:id="rId26"/>
    <p:sldId id="2889" r:id="rId27"/>
    <p:sldId id="2892" r:id="rId28"/>
    <p:sldId id="2847" r:id="rId29"/>
    <p:sldId id="2964" r:id="rId30"/>
    <p:sldId id="2966" r:id="rId31"/>
    <p:sldId id="2846" r:id="rId32"/>
    <p:sldId id="2836" r:id="rId33"/>
    <p:sldId id="2841" r:id="rId34"/>
    <p:sldId id="2842" r:id="rId35"/>
    <p:sldId id="2848" r:id="rId36"/>
    <p:sldId id="2849" r:id="rId37"/>
    <p:sldId id="2851" r:id="rId38"/>
    <p:sldId id="2850" r:id="rId39"/>
    <p:sldId id="2852" r:id="rId40"/>
    <p:sldId id="2853" r:id="rId41"/>
    <p:sldId id="2854" r:id="rId42"/>
    <p:sldId id="2856" r:id="rId43"/>
    <p:sldId id="2855" r:id="rId44"/>
    <p:sldId id="2857" r:id="rId45"/>
    <p:sldId id="2959" r:id="rId46"/>
    <p:sldId id="2890" r:id="rId47"/>
    <p:sldId id="2891" r:id="rId48"/>
    <p:sldId id="2858" r:id="rId49"/>
    <p:sldId id="2967" r:id="rId50"/>
    <p:sldId id="2859" r:id="rId51"/>
    <p:sldId id="2860" r:id="rId52"/>
    <p:sldId id="2861" r:id="rId53"/>
    <p:sldId id="2862" r:id="rId54"/>
    <p:sldId id="2863" r:id="rId55"/>
    <p:sldId id="2866" r:id="rId56"/>
    <p:sldId id="2875" r:id="rId57"/>
    <p:sldId id="2867" r:id="rId58"/>
    <p:sldId id="2868" r:id="rId59"/>
    <p:sldId id="2864" r:id="rId60"/>
    <p:sldId id="2872" r:id="rId61"/>
    <p:sldId id="2869" r:id="rId62"/>
    <p:sldId id="2873" r:id="rId63"/>
    <p:sldId id="2874" r:id="rId64"/>
    <p:sldId id="2958" r:id="rId65"/>
    <p:sldId id="2886" r:id="rId66"/>
    <p:sldId id="2876" r:id="rId67"/>
    <p:sldId id="2877" r:id="rId68"/>
    <p:sldId id="2878" r:id="rId69"/>
    <p:sldId id="2883" r:id="rId70"/>
    <p:sldId id="2879" r:id="rId71"/>
    <p:sldId id="2880" r:id="rId72"/>
    <p:sldId id="2919" r:id="rId73"/>
    <p:sldId id="2881" r:id="rId74"/>
    <p:sldId id="2884" r:id="rId75"/>
    <p:sldId id="2918" r:id="rId76"/>
    <p:sldId id="2885" r:id="rId77"/>
    <p:sldId id="2903" r:id="rId78"/>
    <p:sldId id="2920" r:id="rId79"/>
    <p:sldId id="2921" r:id="rId80"/>
    <p:sldId id="2904" r:id="rId81"/>
    <p:sldId id="2905" r:id="rId82"/>
    <p:sldId id="2906" r:id="rId83"/>
    <p:sldId id="2957" r:id="rId84"/>
    <p:sldId id="2887" r:id="rId85"/>
    <p:sldId id="2316" r:id="rId86"/>
    <p:sldId id="2922" r:id="rId87"/>
    <p:sldId id="2968" r:id="rId88"/>
    <p:sldId id="2933" r:id="rId89"/>
    <p:sldId id="2924" r:id="rId90"/>
    <p:sldId id="2925" r:id="rId91"/>
    <p:sldId id="2927" r:id="rId92"/>
    <p:sldId id="2928" r:id="rId93"/>
    <p:sldId id="2929" r:id="rId94"/>
    <p:sldId id="2934" r:id="rId95"/>
    <p:sldId id="2935" r:id="rId96"/>
    <p:sldId id="2940" r:id="rId97"/>
    <p:sldId id="2937" r:id="rId98"/>
    <p:sldId id="2938" r:id="rId99"/>
    <p:sldId id="2939" r:id="rId100"/>
    <p:sldId id="2941" r:id="rId101"/>
    <p:sldId id="2956" r:id="rId102"/>
    <p:sldId id="2899" r:id="rId103"/>
    <p:sldId id="2901" r:id="rId104"/>
    <p:sldId id="2942" r:id="rId105"/>
    <p:sldId id="2908" r:id="rId106"/>
    <p:sldId id="2943" r:id="rId107"/>
    <p:sldId id="2931" r:id="rId108"/>
    <p:sldId id="2948" r:id="rId109"/>
    <p:sldId id="2932" r:id="rId110"/>
    <p:sldId id="2910" r:id="rId111"/>
    <p:sldId id="2947" r:id="rId112"/>
    <p:sldId id="2911" r:id="rId113"/>
    <p:sldId id="2961" r:id="rId114"/>
    <p:sldId id="2900" r:id="rId115"/>
    <p:sldId id="2902" r:id="rId116"/>
    <p:sldId id="2912" r:id="rId117"/>
    <p:sldId id="2944" r:id="rId118"/>
    <p:sldId id="2913" r:id="rId119"/>
    <p:sldId id="2945" r:id="rId120"/>
    <p:sldId id="2946" r:id="rId121"/>
    <p:sldId id="2949" r:id="rId122"/>
    <p:sldId id="2950" r:id="rId123"/>
    <p:sldId id="2951" r:id="rId124"/>
    <p:sldId id="2952" r:id="rId125"/>
    <p:sldId id="2915" r:id="rId126"/>
    <p:sldId id="2916" r:id="rId127"/>
    <p:sldId id="2955" r:id="rId128"/>
    <p:sldId id="2954" r:id="rId129"/>
    <p:sldId id="2963" r:id="rId130"/>
    <p:sldId id="2342" r:id="rId131"/>
  </p:sldIdLst>
  <p:sldSz cx="12192000" cy="6858000"/>
  <p:notesSz cx="6858000" cy="9144000"/>
  <p:embeddedFontLst>
    <p:embeddedFont>
      <p:font typeface="Calibri" panose="020F0502020204030204" pitchFamily="34" charset="0"/>
      <p:regular r:id="rId134"/>
      <p:bold r:id="rId135"/>
      <p:italic r:id="rId136"/>
      <p:boldItalic r:id="rId137"/>
    </p:embeddedFont>
    <p:embeddedFont>
      <p:font typeface="Calibri Light" panose="020F0302020204030204" pitchFamily="34" charset="0"/>
      <p:regular r:id="rId138"/>
      <p:italic r:id="rId139"/>
    </p:embeddedFont>
    <p:embeddedFont>
      <p:font typeface="Roboto" panose="02000000000000000000" pitchFamily="2" charset="0"/>
      <p:regular r:id="rId140"/>
      <p:bold r:id="rId141"/>
      <p:italic r:id="rId142"/>
      <p:boldItalic r:id="rId143"/>
    </p:embeddedFont>
    <p:embeddedFont>
      <p:font typeface="Roboto Light" panose="02000000000000000000" pitchFamily="2" charset="0"/>
      <p:regular r:id="rId144"/>
      <p:italic r:id="rId145"/>
    </p:embeddedFont>
    <p:embeddedFont>
      <p:font typeface="Roboto Slab" panose="020B0604020202020204" charset="0"/>
      <p:regular r:id="rId146"/>
      <p:bold r:id="rId147"/>
    </p:embeddedFont>
    <p:embeddedFont>
      <p:font typeface="Roboto Thin" panose="02000000000000000000" pitchFamily="2" charset="0"/>
      <p:regular r:id="rId148"/>
      <p:italic r:id="rId149"/>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rst Week - Location and Mapping" id="{F14C6D71-EC6F-4C62-B531-E7C1C6212BAC}">
          <p14:sldIdLst>
            <p14:sldId id="2297"/>
            <p14:sldId id="2776"/>
            <p14:sldId id="2753"/>
            <p14:sldId id="2815"/>
            <p14:sldId id="2816"/>
            <p14:sldId id="2817"/>
            <p14:sldId id="2818"/>
            <p14:sldId id="2819"/>
            <p14:sldId id="2820"/>
            <p14:sldId id="2822"/>
            <p14:sldId id="2824"/>
            <p14:sldId id="2821"/>
            <p14:sldId id="2827"/>
            <p14:sldId id="2829"/>
            <p14:sldId id="2830"/>
            <p14:sldId id="2825"/>
            <p14:sldId id="2832"/>
            <p14:sldId id="2845"/>
            <p14:sldId id="2837"/>
            <p14:sldId id="2844"/>
            <p14:sldId id="2833"/>
            <p14:sldId id="2839"/>
            <p14:sldId id="2838"/>
            <p14:sldId id="2840"/>
            <p14:sldId id="2960"/>
          </p14:sldIdLst>
        </p14:section>
        <p14:section name="Second Week - First Assignment" id="{ACC6A776-5E03-4C94-91CA-64192A1155B0}">
          <p14:sldIdLst>
            <p14:sldId id="2889"/>
            <p14:sldId id="2892"/>
            <p14:sldId id="2847"/>
            <p14:sldId id="2964"/>
            <p14:sldId id="2966"/>
            <p14:sldId id="2846"/>
            <p14:sldId id="2836"/>
            <p14:sldId id="2841"/>
            <p14:sldId id="2842"/>
            <p14:sldId id="2848"/>
            <p14:sldId id="2849"/>
            <p14:sldId id="2851"/>
            <p14:sldId id="2850"/>
            <p14:sldId id="2852"/>
            <p14:sldId id="2853"/>
            <p14:sldId id="2854"/>
            <p14:sldId id="2856"/>
            <p14:sldId id="2855"/>
            <p14:sldId id="2857"/>
            <p14:sldId id="2959"/>
          </p14:sldIdLst>
        </p14:section>
        <p14:section name="Third Week - Second Assignment" id="{D4C360FA-1267-413B-A9A2-7F4F25E0A2D2}">
          <p14:sldIdLst>
            <p14:sldId id="2890"/>
            <p14:sldId id="2891"/>
            <p14:sldId id="2858"/>
            <p14:sldId id="2967"/>
            <p14:sldId id="2859"/>
            <p14:sldId id="2860"/>
            <p14:sldId id="2861"/>
            <p14:sldId id="2862"/>
            <p14:sldId id="2863"/>
            <p14:sldId id="2866"/>
            <p14:sldId id="2875"/>
            <p14:sldId id="2867"/>
            <p14:sldId id="2868"/>
            <p14:sldId id="2864"/>
            <p14:sldId id="2872"/>
            <p14:sldId id="2869"/>
            <p14:sldId id="2873"/>
            <p14:sldId id="2874"/>
            <p14:sldId id="2958"/>
          </p14:sldIdLst>
        </p14:section>
        <p14:section name="Fourth Week - Bluetooth and Sensors" id="{B9EF2DEF-F673-4946-A330-82777C7EFB1E}">
          <p14:sldIdLst>
            <p14:sldId id="2886"/>
            <p14:sldId id="2876"/>
            <p14:sldId id="2877"/>
            <p14:sldId id="2878"/>
            <p14:sldId id="2883"/>
            <p14:sldId id="2879"/>
            <p14:sldId id="2880"/>
            <p14:sldId id="2919"/>
            <p14:sldId id="2881"/>
            <p14:sldId id="2884"/>
            <p14:sldId id="2918"/>
            <p14:sldId id="2885"/>
            <p14:sldId id="2903"/>
            <p14:sldId id="2920"/>
            <p14:sldId id="2921"/>
            <p14:sldId id="2904"/>
            <p14:sldId id="2905"/>
            <p14:sldId id="2906"/>
            <p14:sldId id="2957"/>
          </p14:sldIdLst>
        </p14:section>
        <p14:section name="Fifth Week - Third Assignment" id="{02BE1DA3-A07F-4FFE-A884-09BC6E223A7E}">
          <p14:sldIdLst>
            <p14:sldId id="2887"/>
            <p14:sldId id="2316"/>
            <p14:sldId id="2922"/>
            <p14:sldId id="2968"/>
            <p14:sldId id="2933"/>
            <p14:sldId id="2924"/>
            <p14:sldId id="2925"/>
            <p14:sldId id="2927"/>
            <p14:sldId id="2928"/>
            <p14:sldId id="2929"/>
            <p14:sldId id="2934"/>
            <p14:sldId id="2935"/>
            <p14:sldId id="2940"/>
            <p14:sldId id="2937"/>
            <p14:sldId id="2938"/>
            <p14:sldId id="2939"/>
            <p14:sldId id="2941"/>
            <p14:sldId id="2956"/>
          </p14:sldIdLst>
        </p14:section>
        <p14:section name="Sixth Week - App Stores and Publishing" id="{E525A923-AD88-4FBA-BA9B-F8192BDD5820}">
          <p14:sldIdLst>
            <p14:sldId id="2899"/>
            <p14:sldId id="2901"/>
            <p14:sldId id="2942"/>
            <p14:sldId id="2908"/>
            <p14:sldId id="2943"/>
            <p14:sldId id="2931"/>
            <p14:sldId id="2948"/>
            <p14:sldId id="2932"/>
            <p14:sldId id="2910"/>
            <p14:sldId id="2947"/>
            <p14:sldId id="2911"/>
            <p14:sldId id="2961"/>
          </p14:sldIdLst>
        </p14:section>
        <p14:section name="Seventh Week -  Testing and Analytics" id="{212D9BED-8F1E-4E2B-9599-4E4777246652}">
          <p14:sldIdLst>
            <p14:sldId id="2900"/>
            <p14:sldId id="2902"/>
            <p14:sldId id="2912"/>
            <p14:sldId id="2944"/>
            <p14:sldId id="2913"/>
            <p14:sldId id="2945"/>
            <p14:sldId id="2946"/>
            <p14:sldId id="2949"/>
            <p14:sldId id="2950"/>
            <p14:sldId id="2951"/>
            <p14:sldId id="2952"/>
            <p14:sldId id="2915"/>
            <p14:sldId id="2916"/>
            <p14:sldId id="2955"/>
            <p14:sldId id="2954"/>
            <p14:sldId id="2963"/>
            <p14:sldId id="2342"/>
          </p14:sldIdLst>
        </p14:section>
      </p14:sectionLst>
    </p:ext>
    <p:ext uri="{EFAFB233-063F-42B5-8137-9DF3F51BA10A}">
      <p15:sldGuideLst xmlns:p15="http://schemas.microsoft.com/office/powerpoint/2012/main">
        <p15:guide id="2" pos="302" userDrawn="1">
          <p15:clr>
            <a:srgbClr val="A4A3A4"/>
          </p15:clr>
        </p15:guide>
        <p15:guide id="3" orient="horz" pos="4042" userDrawn="1">
          <p15:clr>
            <a:srgbClr val="A4A3A4"/>
          </p15:clr>
        </p15:guide>
        <p15:guide id="4" orient="horz" pos="436" userDrawn="1">
          <p15:clr>
            <a:srgbClr val="A4A3A4"/>
          </p15:clr>
        </p15:guide>
        <p15:guide id="5" orient="horz" pos="3634" userDrawn="1">
          <p15:clr>
            <a:srgbClr val="A4A3A4"/>
          </p15:clr>
        </p15:guide>
        <p15:guide id="6" orient="horz" pos="2886" userDrawn="1">
          <p15:clr>
            <a:srgbClr val="A4A3A4"/>
          </p15:clr>
        </p15:guide>
        <p15:guide id="7" pos="1164" userDrawn="1">
          <p15:clr>
            <a:srgbClr val="A4A3A4"/>
          </p15:clr>
        </p15:guide>
        <p15:guide id="8" pos="3976" userDrawn="1">
          <p15:clr>
            <a:srgbClr val="A4A3A4"/>
          </p15:clr>
        </p15:guide>
        <p15:guide id="10" pos="7287" userDrawn="1">
          <p15:clr>
            <a:srgbClr val="A4A3A4"/>
          </p15:clr>
        </p15:guide>
        <p15:guide id="11" pos="3727" userDrawn="1">
          <p15:clr>
            <a:srgbClr val="A4A3A4"/>
          </p15:clr>
        </p15:guide>
        <p15:guide id="14" orient="horz" pos="2319" userDrawn="1">
          <p15:clr>
            <a:srgbClr val="A4A3A4"/>
          </p15:clr>
        </p15:guide>
        <p15:guide id="15" orient="horz" pos="2704" userDrawn="1">
          <p15:clr>
            <a:srgbClr val="A4A3A4"/>
          </p15:clr>
        </p15:guide>
        <p15:guide id="16" orient="horz" pos="2183" userDrawn="1">
          <p15:clr>
            <a:srgbClr val="A4A3A4"/>
          </p15:clr>
        </p15:guide>
        <p15:guide id="17" pos="3840" userDrawn="1">
          <p15:clr>
            <a:srgbClr val="A4A3A4"/>
          </p15:clr>
        </p15:guide>
        <p15:guide id="18" orient="horz" pos="3521" userDrawn="1">
          <p15:clr>
            <a:srgbClr val="A4A3A4"/>
          </p15:clr>
        </p15:guide>
        <p15:guide id="19" orient="horz" pos="792" userDrawn="1">
          <p15:clr>
            <a:srgbClr val="A4A3A4"/>
          </p15:clr>
        </p15:guide>
        <p15:guide id="20" pos="4248" userDrawn="1">
          <p15:clr>
            <a:srgbClr val="A4A3A4"/>
          </p15:clr>
        </p15:guide>
        <p15:guide id="21" pos="284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9100"/>
    <a:srgbClr val="5F5F5F"/>
    <a:srgbClr val="FF9100"/>
    <a:srgbClr val="BFBFBF"/>
    <a:srgbClr val="FFFFFF"/>
    <a:srgbClr val="FDFDFD"/>
    <a:srgbClr val="FF6D00"/>
    <a:srgbClr val="FAFAFA"/>
    <a:srgbClr val="7B8FA1"/>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89357" autoAdjust="0"/>
  </p:normalViewPr>
  <p:slideViewPr>
    <p:cSldViewPr snapToGrid="0">
      <p:cViewPr varScale="1">
        <p:scale>
          <a:sx n="102" d="100"/>
          <a:sy n="102" d="100"/>
        </p:scale>
        <p:origin x="960" y="108"/>
      </p:cViewPr>
      <p:guideLst>
        <p:guide pos="302"/>
        <p:guide orient="horz" pos="4042"/>
        <p:guide orient="horz" pos="436"/>
        <p:guide orient="horz" pos="3634"/>
        <p:guide orient="horz" pos="2886"/>
        <p:guide pos="1164"/>
        <p:guide pos="3976"/>
        <p:guide pos="7287"/>
        <p:guide pos="3727"/>
        <p:guide orient="horz" pos="2319"/>
        <p:guide orient="horz" pos="2704"/>
        <p:guide orient="horz" pos="2183"/>
        <p:guide pos="3840"/>
        <p:guide orient="horz" pos="3521"/>
        <p:guide orient="horz" pos="792"/>
        <p:guide pos="4248"/>
        <p:guide pos="2842"/>
      </p:guideLst>
    </p:cSldViewPr>
  </p:slideViewPr>
  <p:outlineViewPr>
    <p:cViewPr>
      <p:scale>
        <a:sx n="33" d="100"/>
        <a:sy n="33" d="100"/>
      </p:scale>
      <p:origin x="0" y="-340164"/>
    </p:cViewPr>
  </p:outlineViewPr>
  <p:notesTextViewPr>
    <p:cViewPr>
      <p:scale>
        <a:sx n="100" d="100"/>
        <a:sy n="100" d="100"/>
      </p:scale>
      <p:origin x="0" y="0"/>
    </p:cViewPr>
  </p:notesTextViewPr>
  <p:notesViewPr>
    <p:cSldViewPr snapToGrid="0">
      <p:cViewPr varScale="1">
        <p:scale>
          <a:sx n="88" d="100"/>
          <a:sy n="88" d="100"/>
        </p:scale>
        <p:origin x="3822" y="72"/>
      </p:cViewPr>
      <p:guideLst>
        <p:guide orient="horz" pos="2880"/>
        <p:guide pos="2160"/>
      </p:guideLst>
    </p:cSldViewPr>
  </p:notesViewPr>
  <p:gridSpacing cx="36576" cy="3657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38" Type="http://schemas.openxmlformats.org/officeDocument/2006/relationships/font" Target="fonts/font5.fntdata"/><Relationship Id="rId154"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11.fntdata"/><Relationship Id="rId149"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40" Type="http://schemas.openxmlformats.org/officeDocument/2006/relationships/font" Target="fonts/font7.fntdata"/><Relationship Id="rId145" Type="http://schemas.openxmlformats.org/officeDocument/2006/relationships/font" Target="fonts/font12.fntdata"/><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font" Target="fonts/font2.fntdata"/><Relationship Id="rId143" Type="http://schemas.openxmlformats.org/officeDocument/2006/relationships/font" Target="fonts/font10.fntdata"/><Relationship Id="rId148" Type="http://schemas.openxmlformats.org/officeDocument/2006/relationships/font" Target="fonts/font15.fntdata"/><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8.fntdata"/><Relationship Id="rId14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9.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 Pietro Mero" userId="d081113a-51f3-44ad-af5f-6b3674b34bd9" providerId="ADAL" clId="{B37ABE85-A23A-4511-B1A1-7B498D73E35C}"/>
    <pc:docChg chg="undo custSel addSld delSld modSld sldOrd addSection delSection modSection">
      <pc:chgData name="Nico Pietro Mero" userId="d081113a-51f3-44ad-af5f-6b3674b34bd9" providerId="ADAL" clId="{B37ABE85-A23A-4511-B1A1-7B498D73E35C}" dt="2022-01-27T22:49:04.101" v="24428" actId="20577"/>
      <pc:docMkLst>
        <pc:docMk/>
      </pc:docMkLst>
      <pc:sldChg chg="del">
        <pc:chgData name="Nico Pietro Mero" userId="d081113a-51f3-44ad-af5f-6b3674b34bd9" providerId="ADAL" clId="{B37ABE85-A23A-4511-B1A1-7B498D73E35C}" dt="2022-01-27T21:08:37.909" v="23649" actId="47"/>
        <pc:sldMkLst>
          <pc:docMk/>
          <pc:sldMk cId="2903233016" sldId="1993"/>
        </pc:sldMkLst>
      </pc:sldChg>
      <pc:sldChg chg="del">
        <pc:chgData name="Nico Pietro Mero" userId="d081113a-51f3-44ad-af5f-6b3674b34bd9" providerId="ADAL" clId="{B37ABE85-A23A-4511-B1A1-7B498D73E35C}" dt="2022-01-27T21:08:37.909" v="23649" actId="47"/>
        <pc:sldMkLst>
          <pc:docMk/>
          <pc:sldMk cId="3542433986" sldId="1994"/>
        </pc:sldMkLst>
      </pc:sldChg>
      <pc:sldChg chg="del">
        <pc:chgData name="Nico Pietro Mero" userId="d081113a-51f3-44ad-af5f-6b3674b34bd9" providerId="ADAL" clId="{B37ABE85-A23A-4511-B1A1-7B498D73E35C}" dt="2022-01-27T21:08:37.909" v="23649" actId="47"/>
        <pc:sldMkLst>
          <pc:docMk/>
          <pc:sldMk cId="1770532547" sldId="1995"/>
        </pc:sldMkLst>
      </pc:sldChg>
      <pc:sldChg chg="del">
        <pc:chgData name="Nico Pietro Mero" userId="d081113a-51f3-44ad-af5f-6b3674b34bd9" providerId="ADAL" clId="{B37ABE85-A23A-4511-B1A1-7B498D73E35C}" dt="2022-01-27T21:08:37.909" v="23649" actId="47"/>
        <pc:sldMkLst>
          <pc:docMk/>
          <pc:sldMk cId="2657793579" sldId="1996"/>
        </pc:sldMkLst>
      </pc:sldChg>
      <pc:sldChg chg="del">
        <pc:chgData name="Nico Pietro Mero" userId="d081113a-51f3-44ad-af5f-6b3674b34bd9" providerId="ADAL" clId="{B37ABE85-A23A-4511-B1A1-7B498D73E35C}" dt="2022-01-27T21:08:37.909" v="23649" actId="47"/>
        <pc:sldMkLst>
          <pc:docMk/>
          <pc:sldMk cId="2753204540" sldId="1997"/>
        </pc:sldMkLst>
      </pc:sldChg>
      <pc:sldChg chg="del">
        <pc:chgData name="Nico Pietro Mero" userId="d081113a-51f3-44ad-af5f-6b3674b34bd9" providerId="ADAL" clId="{B37ABE85-A23A-4511-B1A1-7B498D73E35C}" dt="2022-01-27T21:08:37.909" v="23649" actId="47"/>
        <pc:sldMkLst>
          <pc:docMk/>
          <pc:sldMk cId="3181632979" sldId="1998"/>
        </pc:sldMkLst>
      </pc:sldChg>
      <pc:sldChg chg="del">
        <pc:chgData name="Nico Pietro Mero" userId="d081113a-51f3-44ad-af5f-6b3674b34bd9" providerId="ADAL" clId="{B37ABE85-A23A-4511-B1A1-7B498D73E35C}" dt="2022-01-27T21:08:37.909" v="23649" actId="47"/>
        <pc:sldMkLst>
          <pc:docMk/>
          <pc:sldMk cId="405838297" sldId="1999"/>
        </pc:sldMkLst>
      </pc:sldChg>
      <pc:sldChg chg="del">
        <pc:chgData name="Nico Pietro Mero" userId="d081113a-51f3-44ad-af5f-6b3674b34bd9" providerId="ADAL" clId="{B37ABE85-A23A-4511-B1A1-7B498D73E35C}" dt="2022-01-27T21:08:37.909" v="23649" actId="47"/>
        <pc:sldMkLst>
          <pc:docMk/>
          <pc:sldMk cId="2482970223" sldId="2000"/>
        </pc:sldMkLst>
      </pc:sldChg>
      <pc:sldChg chg="del">
        <pc:chgData name="Nico Pietro Mero" userId="d081113a-51f3-44ad-af5f-6b3674b34bd9" providerId="ADAL" clId="{B37ABE85-A23A-4511-B1A1-7B498D73E35C}" dt="2022-01-27T21:08:37.909" v="23649" actId="47"/>
        <pc:sldMkLst>
          <pc:docMk/>
          <pc:sldMk cId="3482434785" sldId="2001"/>
        </pc:sldMkLst>
      </pc:sldChg>
      <pc:sldChg chg="del">
        <pc:chgData name="Nico Pietro Mero" userId="d081113a-51f3-44ad-af5f-6b3674b34bd9" providerId="ADAL" clId="{B37ABE85-A23A-4511-B1A1-7B498D73E35C}" dt="2022-01-27T21:08:37.909" v="23649" actId="47"/>
        <pc:sldMkLst>
          <pc:docMk/>
          <pc:sldMk cId="48783039" sldId="2002"/>
        </pc:sldMkLst>
      </pc:sldChg>
      <pc:sldChg chg="del">
        <pc:chgData name="Nico Pietro Mero" userId="d081113a-51f3-44ad-af5f-6b3674b34bd9" providerId="ADAL" clId="{B37ABE85-A23A-4511-B1A1-7B498D73E35C}" dt="2022-01-27T21:08:37.909" v="23649" actId="47"/>
        <pc:sldMkLst>
          <pc:docMk/>
          <pc:sldMk cId="3718081790" sldId="2004"/>
        </pc:sldMkLst>
      </pc:sldChg>
      <pc:sldChg chg="del">
        <pc:chgData name="Nico Pietro Mero" userId="d081113a-51f3-44ad-af5f-6b3674b34bd9" providerId="ADAL" clId="{B37ABE85-A23A-4511-B1A1-7B498D73E35C}" dt="2022-01-27T21:08:37.909" v="23649" actId="47"/>
        <pc:sldMkLst>
          <pc:docMk/>
          <pc:sldMk cId="1260630053" sldId="2036"/>
        </pc:sldMkLst>
      </pc:sldChg>
      <pc:sldChg chg="del">
        <pc:chgData name="Nico Pietro Mero" userId="d081113a-51f3-44ad-af5f-6b3674b34bd9" providerId="ADAL" clId="{B37ABE85-A23A-4511-B1A1-7B498D73E35C}" dt="2022-01-27T21:08:37.909" v="23649" actId="47"/>
        <pc:sldMkLst>
          <pc:docMk/>
          <pc:sldMk cId="3003324789" sldId="2176"/>
        </pc:sldMkLst>
      </pc:sldChg>
      <pc:sldChg chg="del">
        <pc:chgData name="Nico Pietro Mero" userId="d081113a-51f3-44ad-af5f-6b3674b34bd9" providerId="ADAL" clId="{B37ABE85-A23A-4511-B1A1-7B498D73E35C}" dt="2022-01-27T21:08:37.909" v="23649" actId="47"/>
        <pc:sldMkLst>
          <pc:docMk/>
          <pc:sldMk cId="964464705" sldId="2177"/>
        </pc:sldMkLst>
      </pc:sldChg>
      <pc:sldChg chg="del">
        <pc:chgData name="Nico Pietro Mero" userId="d081113a-51f3-44ad-af5f-6b3674b34bd9" providerId="ADAL" clId="{B37ABE85-A23A-4511-B1A1-7B498D73E35C}" dt="2022-01-27T21:08:37.909" v="23649" actId="47"/>
        <pc:sldMkLst>
          <pc:docMk/>
          <pc:sldMk cId="2773156143" sldId="2178"/>
        </pc:sldMkLst>
      </pc:sldChg>
      <pc:sldChg chg="del">
        <pc:chgData name="Nico Pietro Mero" userId="d081113a-51f3-44ad-af5f-6b3674b34bd9" providerId="ADAL" clId="{B37ABE85-A23A-4511-B1A1-7B498D73E35C}" dt="2022-01-27T21:08:37.909" v="23649" actId="47"/>
        <pc:sldMkLst>
          <pc:docMk/>
          <pc:sldMk cId="2314520940" sldId="2179"/>
        </pc:sldMkLst>
      </pc:sldChg>
      <pc:sldChg chg="del">
        <pc:chgData name="Nico Pietro Mero" userId="d081113a-51f3-44ad-af5f-6b3674b34bd9" providerId="ADAL" clId="{B37ABE85-A23A-4511-B1A1-7B498D73E35C}" dt="2022-01-27T21:08:37.909" v="23649" actId="47"/>
        <pc:sldMkLst>
          <pc:docMk/>
          <pc:sldMk cId="3684915209" sldId="2180"/>
        </pc:sldMkLst>
      </pc:sldChg>
      <pc:sldChg chg="del">
        <pc:chgData name="Nico Pietro Mero" userId="d081113a-51f3-44ad-af5f-6b3674b34bd9" providerId="ADAL" clId="{B37ABE85-A23A-4511-B1A1-7B498D73E35C}" dt="2022-01-27T21:08:37.909" v="23649" actId="47"/>
        <pc:sldMkLst>
          <pc:docMk/>
          <pc:sldMk cId="563694508" sldId="2269"/>
        </pc:sldMkLst>
      </pc:sldChg>
      <pc:sldChg chg="del">
        <pc:chgData name="Nico Pietro Mero" userId="d081113a-51f3-44ad-af5f-6b3674b34bd9" providerId="ADAL" clId="{B37ABE85-A23A-4511-B1A1-7B498D73E35C}" dt="2022-01-27T21:08:37.909" v="23649" actId="47"/>
        <pc:sldMkLst>
          <pc:docMk/>
          <pc:sldMk cId="1444833782" sldId="2270"/>
        </pc:sldMkLst>
      </pc:sldChg>
      <pc:sldChg chg="del">
        <pc:chgData name="Nico Pietro Mero" userId="d081113a-51f3-44ad-af5f-6b3674b34bd9" providerId="ADAL" clId="{B37ABE85-A23A-4511-B1A1-7B498D73E35C}" dt="2022-01-27T21:08:37.909" v="23649" actId="47"/>
        <pc:sldMkLst>
          <pc:docMk/>
          <pc:sldMk cId="4014071666" sldId="2271"/>
        </pc:sldMkLst>
      </pc:sldChg>
      <pc:sldChg chg="modSp mod">
        <pc:chgData name="Nico Pietro Mero" userId="d081113a-51f3-44ad-af5f-6b3674b34bd9" providerId="ADAL" clId="{B37ABE85-A23A-4511-B1A1-7B498D73E35C}" dt="2022-01-22T09:20:45.670" v="6027" actId="20577"/>
        <pc:sldMkLst>
          <pc:docMk/>
          <pc:sldMk cId="917926220" sldId="2297"/>
        </pc:sldMkLst>
        <pc:spChg chg="mod">
          <ac:chgData name="Nico Pietro Mero" userId="d081113a-51f3-44ad-af5f-6b3674b34bd9" providerId="ADAL" clId="{B37ABE85-A23A-4511-B1A1-7B498D73E35C}" dt="2022-01-22T09:20:45.670" v="6027" actId="20577"/>
          <ac:spMkLst>
            <pc:docMk/>
            <pc:sldMk cId="917926220" sldId="2297"/>
            <ac:spMk id="14" creationId="{00000000-0000-0000-0000-000000000000}"/>
          </ac:spMkLst>
        </pc:spChg>
      </pc:sldChg>
      <pc:sldChg chg="modSp mod ord">
        <pc:chgData name="Nico Pietro Mero" userId="d081113a-51f3-44ad-af5f-6b3674b34bd9" providerId="ADAL" clId="{B37ABE85-A23A-4511-B1A1-7B498D73E35C}" dt="2022-01-22T09:38:32.610" v="6623" actId="20577"/>
        <pc:sldMkLst>
          <pc:docMk/>
          <pc:sldMk cId="253209763" sldId="2316"/>
        </pc:sldMkLst>
        <pc:spChg chg="mod">
          <ac:chgData name="Nico Pietro Mero" userId="d081113a-51f3-44ad-af5f-6b3674b34bd9" providerId="ADAL" clId="{B37ABE85-A23A-4511-B1A1-7B498D73E35C}" dt="2022-01-22T09:38:32.610" v="6623" actId="20577"/>
          <ac:spMkLst>
            <pc:docMk/>
            <pc:sldMk cId="253209763" sldId="2316"/>
            <ac:spMk id="3" creationId="{00000000-0000-0000-0000-000000000000}"/>
          </ac:spMkLst>
        </pc:spChg>
      </pc:sldChg>
      <pc:sldChg chg="add del">
        <pc:chgData name="Nico Pietro Mero" userId="d081113a-51f3-44ad-af5f-6b3674b34bd9" providerId="ADAL" clId="{B37ABE85-A23A-4511-B1A1-7B498D73E35C}" dt="2022-01-27T21:05:35.613" v="23614" actId="47"/>
        <pc:sldMkLst>
          <pc:docMk/>
          <pc:sldMk cId="1606563686" sldId="2321"/>
        </pc:sldMkLst>
      </pc:sldChg>
      <pc:sldChg chg="add del">
        <pc:chgData name="Nico Pietro Mero" userId="d081113a-51f3-44ad-af5f-6b3674b34bd9" providerId="ADAL" clId="{B37ABE85-A23A-4511-B1A1-7B498D73E35C}" dt="2022-01-27T21:05:35.613" v="23614" actId="47"/>
        <pc:sldMkLst>
          <pc:docMk/>
          <pc:sldMk cId="2389573786" sldId="2323"/>
        </pc:sldMkLst>
      </pc:sldChg>
      <pc:sldChg chg="add del">
        <pc:chgData name="Nico Pietro Mero" userId="d081113a-51f3-44ad-af5f-6b3674b34bd9" providerId="ADAL" clId="{B37ABE85-A23A-4511-B1A1-7B498D73E35C}" dt="2022-01-27T21:05:35.613" v="23614" actId="47"/>
        <pc:sldMkLst>
          <pc:docMk/>
          <pc:sldMk cId="707557329" sldId="2333"/>
        </pc:sldMkLst>
      </pc:sldChg>
      <pc:sldChg chg="add del">
        <pc:chgData name="Nico Pietro Mero" userId="d081113a-51f3-44ad-af5f-6b3674b34bd9" providerId="ADAL" clId="{B37ABE85-A23A-4511-B1A1-7B498D73E35C}" dt="2022-01-27T21:05:35.613" v="23614" actId="47"/>
        <pc:sldMkLst>
          <pc:docMk/>
          <pc:sldMk cId="3657079982" sldId="2335"/>
        </pc:sldMkLst>
      </pc:sldChg>
      <pc:sldChg chg="add del">
        <pc:chgData name="Nico Pietro Mero" userId="d081113a-51f3-44ad-af5f-6b3674b34bd9" providerId="ADAL" clId="{B37ABE85-A23A-4511-B1A1-7B498D73E35C}" dt="2022-01-27T21:05:35.613" v="23614" actId="47"/>
        <pc:sldMkLst>
          <pc:docMk/>
          <pc:sldMk cId="2433511344" sldId="2337"/>
        </pc:sldMkLst>
      </pc:sldChg>
      <pc:sldChg chg="add del">
        <pc:chgData name="Nico Pietro Mero" userId="d081113a-51f3-44ad-af5f-6b3674b34bd9" providerId="ADAL" clId="{B37ABE85-A23A-4511-B1A1-7B498D73E35C}" dt="2022-01-27T21:05:35.613" v="23614" actId="47"/>
        <pc:sldMkLst>
          <pc:docMk/>
          <pc:sldMk cId="3369877086" sldId="2339"/>
        </pc:sldMkLst>
      </pc:sldChg>
      <pc:sldChg chg="add del">
        <pc:chgData name="Nico Pietro Mero" userId="d081113a-51f3-44ad-af5f-6b3674b34bd9" providerId="ADAL" clId="{B37ABE85-A23A-4511-B1A1-7B498D73E35C}" dt="2022-01-27T21:05:35.613" v="23614" actId="47"/>
        <pc:sldMkLst>
          <pc:docMk/>
          <pc:sldMk cId="2090890419" sldId="2340"/>
        </pc:sldMkLst>
      </pc:sldChg>
      <pc:sldChg chg="add del">
        <pc:chgData name="Nico Pietro Mero" userId="d081113a-51f3-44ad-af5f-6b3674b34bd9" providerId="ADAL" clId="{B37ABE85-A23A-4511-B1A1-7B498D73E35C}" dt="2022-01-27T21:05:35.613" v="23614" actId="47"/>
        <pc:sldMkLst>
          <pc:docMk/>
          <pc:sldMk cId="3674845503" sldId="2341"/>
        </pc:sldMkLst>
      </pc:sldChg>
      <pc:sldChg chg="add del">
        <pc:chgData name="Nico Pietro Mero" userId="d081113a-51f3-44ad-af5f-6b3674b34bd9" providerId="ADAL" clId="{B37ABE85-A23A-4511-B1A1-7B498D73E35C}" dt="2022-01-27T21:04:23.519" v="23612" actId="47"/>
        <pc:sldMkLst>
          <pc:docMk/>
          <pc:sldMk cId="3813568684" sldId="2342"/>
        </pc:sldMkLst>
      </pc:sldChg>
      <pc:sldChg chg="modSp mod">
        <pc:chgData name="Nico Pietro Mero" userId="d081113a-51f3-44ad-af5f-6b3674b34bd9" providerId="ADAL" clId="{B37ABE85-A23A-4511-B1A1-7B498D73E35C}" dt="2022-01-27T21:09:04.034" v="23650" actId="1076"/>
        <pc:sldMkLst>
          <pc:docMk/>
          <pc:sldMk cId="3767615786" sldId="2753"/>
        </pc:sldMkLst>
        <pc:spChg chg="mod">
          <ac:chgData name="Nico Pietro Mero" userId="d081113a-51f3-44ad-af5f-6b3674b34bd9" providerId="ADAL" clId="{B37ABE85-A23A-4511-B1A1-7B498D73E35C}" dt="2022-01-27T21:09:04.034" v="23650" actId="1076"/>
          <ac:spMkLst>
            <pc:docMk/>
            <pc:sldMk cId="3767615786" sldId="2753"/>
            <ac:spMk id="2" creationId="{9EE03E63-F0D4-4064-B01E-472803333101}"/>
          </ac:spMkLst>
        </pc:spChg>
      </pc:sldChg>
      <pc:sldChg chg="add del">
        <pc:chgData name="Nico Pietro Mero" userId="d081113a-51f3-44ad-af5f-6b3674b34bd9" providerId="ADAL" clId="{B37ABE85-A23A-4511-B1A1-7B498D73E35C}" dt="2022-01-27T21:05:35.613" v="23614" actId="47"/>
        <pc:sldMkLst>
          <pc:docMk/>
          <pc:sldMk cId="1049473788" sldId="2759"/>
        </pc:sldMkLst>
      </pc:sldChg>
      <pc:sldChg chg="add del">
        <pc:chgData name="Nico Pietro Mero" userId="d081113a-51f3-44ad-af5f-6b3674b34bd9" providerId="ADAL" clId="{B37ABE85-A23A-4511-B1A1-7B498D73E35C}" dt="2022-01-27T21:05:35.613" v="23614" actId="47"/>
        <pc:sldMkLst>
          <pc:docMk/>
          <pc:sldMk cId="3303308956" sldId="2764"/>
        </pc:sldMkLst>
      </pc:sldChg>
      <pc:sldChg chg="add del">
        <pc:chgData name="Nico Pietro Mero" userId="d081113a-51f3-44ad-af5f-6b3674b34bd9" providerId="ADAL" clId="{B37ABE85-A23A-4511-B1A1-7B498D73E35C}" dt="2022-01-27T21:05:35.613" v="23614" actId="47"/>
        <pc:sldMkLst>
          <pc:docMk/>
          <pc:sldMk cId="4233615616" sldId="2766"/>
        </pc:sldMkLst>
      </pc:sldChg>
      <pc:sldChg chg="add del">
        <pc:chgData name="Nico Pietro Mero" userId="d081113a-51f3-44ad-af5f-6b3674b34bd9" providerId="ADAL" clId="{B37ABE85-A23A-4511-B1A1-7B498D73E35C}" dt="2022-01-27T21:05:35.613" v="23614" actId="47"/>
        <pc:sldMkLst>
          <pc:docMk/>
          <pc:sldMk cId="1513868368" sldId="2775"/>
        </pc:sldMkLst>
      </pc:sldChg>
      <pc:sldChg chg="modSp mod">
        <pc:chgData name="Nico Pietro Mero" userId="d081113a-51f3-44ad-af5f-6b3674b34bd9" providerId="ADAL" clId="{B37ABE85-A23A-4511-B1A1-7B498D73E35C}" dt="2022-01-22T09:28:50.821" v="6328" actId="20577"/>
        <pc:sldMkLst>
          <pc:docMk/>
          <pc:sldMk cId="3129329238" sldId="2776"/>
        </pc:sldMkLst>
        <pc:spChg chg="mod">
          <ac:chgData name="Nico Pietro Mero" userId="d081113a-51f3-44ad-af5f-6b3674b34bd9" providerId="ADAL" clId="{B37ABE85-A23A-4511-B1A1-7B498D73E35C}" dt="2022-01-22T09:28:50.821" v="6328" actId="20577"/>
          <ac:spMkLst>
            <pc:docMk/>
            <pc:sldMk cId="3129329238" sldId="2776"/>
            <ac:spMk id="3" creationId="{00000000-0000-0000-0000-000000000000}"/>
          </ac:spMkLst>
        </pc:spChg>
      </pc:sldChg>
      <pc:sldChg chg="del">
        <pc:chgData name="Nico Pietro Mero" userId="d081113a-51f3-44ad-af5f-6b3674b34bd9" providerId="ADAL" clId="{B37ABE85-A23A-4511-B1A1-7B498D73E35C}" dt="2022-01-27T21:07:53.035" v="23638" actId="18676"/>
        <pc:sldMkLst>
          <pc:docMk/>
          <pc:sldMk cId="1152420611" sldId="2777"/>
        </pc:sldMkLst>
      </pc:sldChg>
      <pc:sldChg chg="del">
        <pc:chgData name="Nico Pietro Mero" userId="d081113a-51f3-44ad-af5f-6b3674b34bd9" providerId="ADAL" clId="{B37ABE85-A23A-4511-B1A1-7B498D73E35C}" dt="2022-01-27T21:07:53.035" v="23638" actId="18676"/>
        <pc:sldMkLst>
          <pc:docMk/>
          <pc:sldMk cId="3939270242" sldId="2782"/>
        </pc:sldMkLst>
      </pc:sldChg>
      <pc:sldChg chg="del">
        <pc:chgData name="Nico Pietro Mero" userId="d081113a-51f3-44ad-af5f-6b3674b34bd9" providerId="ADAL" clId="{B37ABE85-A23A-4511-B1A1-7B498D73E35C}" dt="2022-01-27T21:07:53.035" v="23638" actId="18676"/>
        <pc:sldMkLst>
          <pc:docMk/>
          <pc:sldMk cId="2971243508" sldId="2783"/>
        </pc:sldMkLst>
      </pc:sldChg>
      <pc:sldChg chg="del">
        <pc:chgData name="Nico Pietro Mero" userId="d081113a-51f3-44ad-af5f-6b3674b34bd9" providerId="ADAL" clId="{B37ABE85-A23A-4511-B1A1-7B498D73E35C}" dt="2022-01-27T21:07:53.035" v="23638" actId="18676"/>
        <pc:sldMkLst>
          <pc:docMk/>
          <pc:sldMk cId="1515786501" sldId="2784"/>
        </pc:sldMkLst>
      </pc:sldChg>
      <pc:sldChg chg="del">
        <pc:chgData name="Nico Pietro Mero" userId="d081113a-51f3-44ad-af5f-6b3674b34bd9" providerId="ADAL" clId="{B37ABE85-A23A-4511-B1A1-7B498D73E35C}" dt="2022-01-27T21:07:53.035" v="23638" actId="18676"/>
        <pc:sldMkLst>
          <pc:docMk/>
          <pc:sldMk cId="2806266629" sldId="2785"/>
        </pc:sldMkLst>
      </pc:sldChg>
      <pc:sldChg chg="del">
        <pc:chgData name="Nico Pietro Mero" userId="d081113a-51f3-44ad-af5f-6b3674b34bd9" providerId="ADAL" clId="{B37ABE85-A23A-4511-B1A1-7B498D73E35C}" dt="2022-01-27T21:07:53.035" v="23638" actId="18676"/>
        <pc:sldMkLst>
          <pc:docMk/>
          <pc:sldMk cId="3796225290" sldId="2786"/>
        </pc:sldMkLst>
      </pc:sldChg>
      <pc:sldChg chg="del">
        <pc:chgData name="Nico Pietro Mero" userId="d081113a-51f3-44ad-af5f-6b3674b34bd9" providerId="ADAL" clId="{B37ABE85-A23A-4511-B1A1-7B498D73E35C}" dt="2022-01-27T21:07:53.035" v="23638" actId="18676"/>
        <pc:sldMkLst>
          <pc:docMk/>
          <pc:sldMk cId="3837558265" sldId="2787"/>
        </pc:sldMkLst>
      </pc:sldChg>
      <pc:sldChg chg="del">
        <pc:chgData name="Nico Pietro Mero" userId="d081113a-51f3-44ad-af5f-6b3674b34bd9" providerId="ADAL" clId="{B37ABE85-A23A-4511-B1A1-7B498D73E35C}" dt="2022-01-27T21:07:53.035" v="23638" actId="18676"/>
        <pc:sldMkLst>
          <pc:docMk/>
          <pc:sldMk cId="105828268" sldId="2788"/>
        </pc:sldMkLst>
      </pc:sldChg>
      <pc:sldChg chg="del">
        <pc:chgData name="Nico Pietro Mero" userId="d081113a-51f3-44ad-af5f-6b3674b34bd9" providerId="ADAL" clId="{B37ABE85-A23A-4511-B1A1-7B498D73E35C}" dt="2022-01-27T21:07:53.035" v="23638" actId="18676"/>
        <pc:sldMkLst>
          <pc:docMk/>
          <pc:sldMk cId="2862513337" sldId="2789"/>
        </pc:sldMkLst>
      </pc:sldChg>
      <pc:sldChg chg="del">
        <pc:chgData name="Nico Pietro Mero" userId="d081113a-51f3-44ad-af5f-6b3674b34bd9" providerId="ADAL" clId="{B37ABE85-A23A-4511-B1A1-7B498D73E35C}" dt="2022-01-27T21:07:53.035" v="23638" actId="18676"/>
        <pc:sldMkLst>
          <pc:docMk/>
          <pc:sldMk cId="430880584" sldId="2790"/>
        </pc:sldMkLst>
      </pc:sldChg>
      <pc:sldChg chg="del">
        <pc:chgData name="Nico Pietro Mero" userId="d081113a-51f3-44ad-af5f-6b3674b34bd9" providerId="ADAL" clId="{B37ABE85-A23A-4511-B1A1-7B498D73E35C}" dt="2022-01-27T21:07:53.035" v="23638" actId="18676"/>
        <pc:sldMkLst>
          <pc:docMk/>
          <pc:sldMk cId="3889914791" sldId="2791"/>
        </pc:sldMkLst>
      </pc:sldChg>
      <pc:sldChg chg="del">
        <pc:chgData name="Nico Pietro Mero" userId="d081113a-51f3-44ad-af5f-6b3674b34bd9" providerId="ADAL" clId="{B37ABE85-A23A-4511-B1A1-7B498D73E35C}" dt="2022-01-27T21:07:53.035" v="23638" actId="18676"/>
        <pc:sldMkLst>
          <pc:docMk/>
          <pc:sldMk cId="4139959554" sldId="2792"/>
        </pc:sldMkLst>
      </pc:sldChg>
      <pc:sldChg chg="del">
        <pc:chgData name="Nico Pietro Mero" userId="d081113a-51f3-44ad-af5f-6b3674b34bd9" providerId="ADAL" clId="{B37ABE85-A23A-4511-B1A1-7B498D73E35C}" dt="2022-01-27T21:07:53.035" v="23638" actId="18676"/>
        <pc:sldMkLst>
          <pc:docMk/>
          <pc:sldMk cId="1250601619" sldId="2793"/>
        </pc:sldMkLst>
      </pc:sldChg>
      <pc:sldChg chg="del">
        <pc:chgData name="Nico Pietro Mero" userId="d081113a-51f3-44ad-af5f-6b3674b34bd9" providerId="ADAL" clId="{B37ABE85-A23A-4511-B1A1-7B498D73E35C}" dt="2022-01-27T21:07:53.035" v="23638" actId="18676"/>
        <pc:sldMkLst>
          <pc:docMk/>
          <pc:sldMk cId="514852192" sldId="2794"/>
        </pc:sldMkLst>
      </pc:sldChg>
      <pc:sldChg chg="del">
        <pc:chgData name="Nico Pietro Mero" userId="d081113a-51f3-44ad-af5f-6b3674b34bd9" providerId="ADAL" clId="{B37ABE85-A23A-4511-B1A1-7B498D73E35C}" dt="2022-01-27T21:07:53.035" v="23638" actId="18676"/>
        <pc:sldMkLst>
          <pc:docMk/>
          <pc:sldMk cId="1306148839" sldId="2795"/>
        </pc:sldMkLst>
      </pc:sldChg>
      <pc:sldChg chg="del">
        <pc:chgData name="Nico Pietro Mero" userId="d081113a-51f3-44ad-af5f-6b3674b34bd9" providerId="ADAL" clId="{B37ABE85-A23A-4511-B1A1-7B498D73E35C}" dt="2022-01-27T21:08:08.467" v="23639" actId="18676"/>
        <pc:sldMkLst>
          <pc:docMk/>
          <pc:sldMk cId="228440437" sldId="2796"/>
        </pc:sldMkLst>
      </pc:sldChg>
      <pc:sldChg chg="del">
        <pc:chgData name="Nico Pietro Mero" userId="d081113a-51f3-44ad-af5f-6b3674b34bd9" providerId="ADAL" clId="{B37ABE85-A23A-4511-B1A1-7B498D73E35C}" dt="2022-01-27T21:08:08.467" v="23639" actId="18676"/>
        <pc:sldMkLst>
          <pc:docMk/>
          <pc:sldMk cId="3988227167" sldId="2801"/>
        </pc:sldMkLst>
      </pc:sldChg>
      <pc:sldChg chg="del">
        <pc:chgData name="Nico Pietro Mero" userId="d081113a-51f3-44ad-af5f-6b3674b34bd9" providerId="ADAL" clId="{B37ABE85-A23A-4511-B1A1-7B498D73E35C}" dt="2022-01-27T21:08:08.467" v="23639" actId="18676"/>
        <pc:sldMkLst>
          <pc:docMk/>
          <pc:sldMk cId="1434462100" sldId="2802"/>
        </pc:sldMkLst>
      </pc:sldChg>
      <pc:sldChg chg="del">
        <pc:chgData name="Nico Pietro Mero" userId="d081113a-51f3-44ad-af5f-6b3674b34bd9" providerId="ADAL" clId="{B37ABE85-A23A-4511-B1A1-7B498D73E35C}" dt="2022-01-27T21:08:08.467" v="23639" actId="18676"/>
        <pc:sldMkLst>
          <pc:docMk/>
          <pc:sldMk cId="3388347042" sldId="2803"/>
        </pc:sldMkLst>
      </pc:sldChg>
      <pc:sldChg chg="del">
        <pc:chgData name="Nico Pietro Mero" userId="d081113a-51f3-44ad-af5f-6b3674b34bd9" providerId="ADAL" clId="{B37ABE85-A23A-4511-B1A1-7B498D73E35C}" dt="2022-01-27T21:08:08.467" v="23639" actId="18676"/>
        <pc:sldMkLst>
          <pc:docMk/>
          <pc:sldMk cId="4246626886" sldId="2804"/>
        </pc:sldMkLst>
      </pc:sldChg>
      <pc:sldChg chg="del">
        <pc:chgData name="Nico Pietro Mero" userId="d081113a-51f3-44ad-af5f-6b3674b34bd9" providerId="ADAL" clId="{B37ABE85-A23A-4511-B1A1-7B498D73E35C}" dt="2022-01-27T21:08:08.467" v="23639" actId="18676"/>
        <pc:sldMkLst>
          <pc:docMk/>
          <pc:sldMk cId="1846286552" sldId="2805"/>
        </pc:sldMkLst>
      </pc:sldChg>
      <pc:sldChg chg="del">
        <pc:chgData name="Nico Pietro Mero" userId="d081113a-51f3-44ad-af5f-6b3674b34bd9" providerId="ADAL" clId="{B37ABE85-A23A-4511-B1A1-7B498D73E35C}" dt="2022-01-27T21:08:08.467" v="23639" actId="18676"/>
        <pc:sldMkLst>
          <pc:docMk/>
          <pc:sldMk cId="1394282222" sldId="2806"/>
        </pc:sldMkLst>
      </pc:sldChg>
      <pc:sldChg chg="del">
        <pc:chgData name="Nico Pietro Mero" userId="d081113a-51f3-44ad-af5f-6b3674b34bd9" providerId="ADAL" clId="{B37ABE85-A23A-4511-B1A1-7B498D73E35C}" dt="2022-01-27T21:08:08.467" v="23639" actId="18676"/>
        <pc:sldMkLst>
          <pc:docMk/>
          <pc:sldMk cId="1503894351" sldId="2807"/>
        </pc:sldMkLst>
      </pc:sldChg>
      <pc:sldChg chg="del">
        <pc:chgData name="Nico Pietro Mero" userId="d081113a-51f3-44ad-af5f-6b3674b34bd9" providerId="ADAL" clId="{B37ABE85-A23A-4511-B1A1-7B498D73E35C}" dt="2022-01-27T21:08:08.467" v="23639" actId="18676"/>
        <pc:sldMkLst>
          <pc:docMk/>
          <pc:sldMk cId="1995927049" sldId="2808"/>
        </pc:sldMkLst>
      </pc:sldChg>
      <pc:sldChg chg="del">
        <pc:chgData name="Nico Pietro Mero" userId="d081113a-51f3-44ad-af5f-6b3674b34bd9" providerId="ADAL" clId="{B37ABE85-A23A-4511-B1A1-7B498D73E35C}" dt="2022-01-27T21:08:08.467" v="23639" actId="18676"/>
        <pc:sldMkLst>
          <pc:docMk/>
          <pc:sldMk cId="358143786" sldId="2809"/>
        </pc:sldMkLst>
      </pc:sldChg>
      <pc:sldChg chg="del">
        <pc:chgData name="Nico Pietro Mero" userId="d081113a-51f3-44ad-af5f-6b3674b34bd9" providerId="ADAL" clId="{B37ABE85-A23A-4511-B1A1-7B498D73E35C}" dt="2022-01-27T21:08:08.467" v="23639" actId="18676"/>
        <pc:sldMkLst>
          <pc:docMk/>
          <pc:sldMk cId="1653562558" sldId="2810"/>
        </pc:sldMkLst>
      </pc:sldChg>
      <pc:sldChg chg="del">
        <pc:chgData name="Nico Pietro Mero" userId="d081113a-51f3-44ad-af5f-6b3674b34bd9" providerId="ADAL" clId="{B37ABE85-A23A-4511-B1A1-7B498D73E35C}" dt="2022-01-27T21:08:08.467" v="23639" actId="18676"/>
        <pc:sldMkLst>
          <pc:docMk/>
          <pc:sldMk cId="1327267417" sldId="2811"/>
        </pc:sldMkLst>
      </pc:sldChg>
      <pc:sldChg chg="del">
        <pc:chgData name="Nico Pietro Mero" userId="d081113a-51f3-44ad-af5f-6b3674b34bd9" providerId="ADAL" clId="{B37ABE85-A23A-4511-B1A1-7B498D73E35C}" dt="2022-01-27T21:08:08.467" v="23639" actId="18676"/>
        <pc:sldMkLst>
          <pc:docMk/>
          <pc:sldMk cId="1137176701" sldId="2812"/>
        </pc:sldMkLst>
      </pc:sldChg>
      <pc:sldChg chg="del">
        <pc:chgData name="Nico Pietro Mero" userId="d081113a-51f3-44ad-af5f-6b3674b34bd9" providerId="ADAL" clId="{B37ABE85-A23A-4511-B1A1-7B498D73E35C}" dt="2022-01-27T21:08:08.467" v="23639" actId="18676"/>
        <pc:sldMkLst>
          <pc:docMk/>
          <pc:sldMk cId="4193049512" sldId="2813"/>
        </pc:sldMkLst>
      </pc:sldChg>
      <pc:sldChg chg="del">
        <pc:chgData name="Nico Pietro Mero" userId="d081113a-51f3-44ad-af5f-6b3674b34bd9" providerId="ADAL" clId="{B37ABE85-A23A-4511-B1A1-7B498D73E35C}" dt="2022-01-27T21:08:08.467" v="23639" actId="18676"/>
        <pc:sldMkLst>
          <pc:docMk/>
          <pc:sldMk cId="2103695142" sldId="2814"/>
        </pc:sldMkLst>
      </pc:sldChg>
      <pc:sldChg chg="modSp mod">
        <pc:chgData name="Nico Pietro Mero" userId="d081113a-51f3-44ad-af5f-6b3674b34bd9" providerId="ADAL" clId="{B37ABE85-A23A-4511-B1A1-7B498D73E35C}" dt="2022-01-27T21:09:10.515" v="23651" actId="1076"/>
        <pc:sldMkLst>
          <pc:docMk/>
          <pc:sldMk cId="2842180897" sldId="2815"/>
        </pc:sldMkLst>
        <pc:spChg chg="mod">
          <ac:chgData name="Nico Pietro Mero" userId="d081113a-51f3-44ad-af5f-6b3674b34bd9" providerId="ADAL" clId="{B37ABE85-A23A-4511-B1A1-7B498D73E35C}" dt="2022-01-27T21:09:10.515" v="23651" actId="1076"/>
          <ac:spMkLst>
            <pc:docMk/>
            <pc:sldMk cId="2842180897" sldId="2815"/>
            <ac:spMk id="9" creationId="{F7E0D167-B4FC-47CF-9770-23F78F043841}"/>
          </ac:spMkLst>
        </pc:spChg>
      </pc:sldChg>
      <pc:sldChg chg="modSp mod">
        <pc:chgData name="Nico Pietro Mero" userId="d081113a-51f3-44ad-af5f-6b3674b34bd9" providerId="ADAL" clId="{B37ABE85-A23A-4511-B1A1-7B498D73E35C}" dt="2022-01-27T21:09:19.127" v="23652" actId="1076"/>
        <pc:sldMkLst>
          <pc:docMk/>
          <pc:sldMk cId="2342435175" sldId="2816"/>
        </pc:sldMkLst>
        <pc:spChg chg="mod">
          <ac:chgData name="Nico Pietro Mero" userId="d081113a-51f3-44ad-af5f-6b3674b34bd9" providerId="ADAL" clId="{B37ABE85-A23A-4511-B1A1-7B498D73E35C}" dt="2022-01-27T21:09:19.127" v="23652" actId="1076"/>
          <ac:spMkLst>
            <pc:docMk/>
            <pc:sldMk cId="2342435175" sldId="2816"/>
            <ac:spMk id="11" creationId="{3E0E9C13-DBB3-4B43-8C0D-1975EE324B06}"/>
          </ac:spMkLst>
        </pc:spChg>
      </pc:sldChg>
      <pc:sldChg chg="modSp mod ord">
        <pc:chgData name="Nico Pietro Mero" userId="d081113a-51f3-44ad-af5f-6b3674b34bd9" providerId="ADAL" clId="{B37ABE85-A23A-4511-B1A1-7B498D73E35C}" dt="2022-01-27T21:09:23.786" v="23653" actId="1076"/>
        <pc:sldMkLst>
          <pc:docMk/>
          <pc:sldMk cId="1208651421" sldId="2817"/>
        </pc:sldMkLst>
        <pc:spChg chg="mod">
          <ac:chgData name="Nico Pietro Mero" userId="d081113a-51f3-44ad-af5f-6b3674b34bd9" providerId="ADAL" clId="{B37ABE85-A23A-4511-B1A1-7B498D73E35C}" dt="2022-01-27T21:09:23.786" v="23653" actId="1076"/>
          <ac:spMkLst>
            <pc:docMk/>
            <pc:sldMk cId="1208651421" sldId="2817"/>
            <ac:spMk id="8" creationId="{7AA26BD1-A958-47A1-B9F8-2D9A5BD048EC}"/>
          </ac:spMkLst>
        </pc:spChg>
      </pc:sldChg>
      <pc:sldChg chg="modSp mod">
        <pc:chgData name="Nico Pietro Mero" userId="d081113a-51f3-44ad-af5f-6b3674b34bd9" providerId="ADAL" clId="{B37ABE85-A23A-4511-B1A1-7B498D73E35C}" dt="2022-01-27T21:28:09.872" v="24348" actId="20577"/>
        <pc:sldMkLst>
          <pc:docMk/>
          <pc:sldMk cId="3966985115" sldId="2819"/>
        </pc:sldMkLst>
        <pc:spChg chg="mod">
          <ac:chgData name="Nico Pietro Mero" userId="d081113a-51f3-44ad-af5f-6b3674b34bd9" providerId="ADAL" clId="{B37ABE85-A23A-4511-B1A1-7B498D73E35C}" dt="2022-01-27T21:09:32.867" v="23654" actId="1076"/>
          <ac:spMkLst>
            <pc:docMk/>
            <pc:sldMk cId="3966985115" sldId="2819"/>
            <ac:spMk id="8" creationId="{217E69A8-EAAD-4639-885E-5B5C17963009}"/>
          </ac:spMkLst>
        </pc:spChg>
        <pc:spChg chg="mod">
          <ac:chgData name="Nico Pietro Mero" userId="d081113a-51f3-44ad-af5f-6b3674b34bd9" providerId="ADAL" clId="{B37ABE85-A23A-4511-B1A1-7B498D73E35C}" dt="2022-01-27T21:28:09.872" v="24348" actId="20577"/>
          <ac:spMkLst>
            <pc:docMk/>
            <pc:sldMk cId="3966985115" sldId="2819"/>
            <ac:spMk id="10" creationId="{00000000-0000-0000-0000-000000000000}"/>
          </ac:spMkLst>
        </pc:spChg>
      </pc:sldChg>
      <pc:sldChg chg="modSp mod">
        <pc:chgData name="Nico Pietro Mero" userId="d081113a-51f3-44ad-af5f-6b3674b34bd9" providerId="ADAL" clId="{B37ABE85-A23A-4511-B1A1-7B498D73E35C}" dt="2022-01-27T21:09:36.813" v="23655" actId="1076"/>
        <pc:sldMkLst>
          <pc:docMk/>
          <pc:sldMk cId="4095411203" sldId="2820"/>
        </pc:sldMkLst>
        <pc:spChg chg="mod">
          <ac:chgData name="Nico Pietro Mero" userId="d081113a-51f3-44ad-af5f-6b3674b34bd9" providerId="ADAL" clId="{B37ABE85-A23A-4511-B1A1-7B498D73E35C}" dt="2022-01-27T21:09:36.813" v="23655" actId="1076"/>
          <ac:spMkLst>
            <pc:docMk/>
            <pc:sldMk cId="4095411203" sldId="2820"/>
            <ac:spMk id="9" creationId="{7B05628E-8F82-4F41-87AD-CB2A6E5A44C6}"/>
          </ac:spMkLst>
        </pc:spChg>
      </pc:sldChg>
      <pc:sldChg chg="modSp mod">
        <pc:chgData name="Nico Pietro Mero" userId="d081113a-51f3-44ad-af5f-6b3674b34bd9" providerId="ADAL" clId="{B37ABE85-A23A-4511-B1A1-7B498D73E35C}" dt="2022-01-27T21:09:42.485" v="23656" actId="1076"/>
        <pc:sldMkLst>
          <pc:docMk/>
          <pc:sldMk cId="1237783766" sldId="2822"/>
        </pc:sldMkLst>
        <pc:spChg chg="mod">
          <ac:chgData name="Nico Pietro Mero" userId="d081113a-51f3-44ad-af5f-6b3674b34bd9" providerId="ADAL" clId="{B37ABE85-A23A-4511-B1A1-7B498D73E35C}" dt="2022-01-27T21:09:42.485" v="23656" actId="1076"/>
          <ac:spMkLst>
            <pc:docMk/>
            <pc:sldMk cId="1237783766" sldId="2822"/>
            <ac:spMk id="8" creationId="{87949092-2482-4D74-AFE6-D22FD8BB25CD}"/>
          </ac:spMkLst>
        </pc:spChg>
      </pc:sldChg>
      <pc:sldChg chg="modSp mod">
        <pc:chgData name="Nico Pietro Mero" userId="d081113a-51f3-44ad-af5f-6b3674b34bd9" providerId="ADAL" clId="{B37ABE85-A23A-4511-B1A1-7B498D73E35C}" dt="2022-01-27T21:09:48.140" v="23657" actId="1076"/>
        <pc:sldMkLst>
          <pc:docMk/>
          <pc:sldMk cId="2014228622" sldId="2824"/>
        </pc:sldMkLst>
        <pc:spChg chg="mod">
          <ac:chgData name="Nico Pietro Mero" userId="d081113a-51f3-44ad-af5f-6b3674b34bd9" providerId="ADAL" clId="{B37ABE85-A23A-4511-B1A1-7B498D73E35C}" dt="2022-01-27T21:09:48.140" v="23657" actId="1076"/>
          <ac:spMkLst>
            <pc:docMk/>
            <pc:sldMk cId="2014228622" sldId="2824"/>
            <ac:spMk id="9" creationId="{DB0EF245-B6C9-4068-B967-AF1128A16B0C}"/>
          </ac:spMkLst>
        </pc:spChg>
        <pc:spChg chg="mod">
          <ac:chgData name="Nico Pietro Mero" userId="d081113a-51f3-44ad-af5f-6b3674b34bd9" providerId="ADAL" clId="{B37ABE85-A23A-4511-B1A1-7B498D73E35C}" dt="2022-01-21T10:02:01.314" v="1687" actId="20577"/>
          <ac:spMkLst>
            <pc:docMk/>
            <pc:sldMk cId="2014228622" sldId="2824"/>
            <ac:spMk id="10" creationId="{00000000-0000-0000-0000-000000000000}"/>
          </ac:spMkLst>
        </pc:spChg>
      </pc:sldChg>
      <pc:sldChg chg="modSp mod">
        <pc:chgData name="Nico Pietro Mero" userId="d081113a-51f3-44ad-af5f-6b3674b34bd9" providerId="ADAL" clId="{B37ABE85-A23A-4511-B1A1-7B498D73E35C}" dt="2022-01-27T21:30:43.265" v="24351" actId="20577"/>
        <pc:sldMkLst>
          <pc:docMk/>
          <pc:sldMk cId="2687893521" sldId="2825"/>
        </pc:sldMkLst>
        <pc:spChg chg="mod">
          <ac:chgData name="Nico Pietro Mero" userId="d081113a-51f3-44ad-af5f-6b3674b34bd9" providerId="ADAL" clId="{B37ABE85-A23A-4511-B1A1-7B498D73E35C}" dt="2022-01-27T21:30:43.265" v="24351" actId="20577"/>
          <ac:spMkLst>
            <pc:docMk/>
            <pc:sldMk cId="2687893521" sldId="2825"/>
            <ac:spMk id="10" creationId="{00000000-0000-0000-0000-000000000000}"/>
          </ac:spMkLst>
        </pc:spChg>
      </pc:sldChg>
      <pc:sldChg chg="modSp mod">
        <pc:chgData name="Nico Pietro Mero" userId="d081113a-51f3-44ad-af5f-6b3674b34bd9" providerId="ADAL" clId="{B37ABE85-A23A-4511-B1A1-7B498D73E35C}" dt="2022-01-27T21:10:47.195" v="23664" actId="1076"/>
        <pc:sldMkLst>
          <pc:docMk/>
          <pc:sldMk cId="179405963" sldId="2833"/>
        </pc:sldMkLst>
        <pc:spChg chg="mod">
          <ac:chgData name="Nico Pietro Mero" userId="d081113a-51f3-44ad-af5f-6b3674b34bd9" providerId="ADAL" clId="{B37ABE85-A23A-4511-B1A1-7B498D73E35C}" dt="2022-01-27T21:10:47.195" v="23664" actId="1076"/>
          <ac:spMkLst>
            <pc:docMk/>
            <pc:sldMk cId="179405963" sldId="2833"/>
            <ac:spMk id="11" creationId="{A3992C5D-A38E-46BC-8B54-FFDB0A60F482}"/>
          </ac:spMkLst>
        </pc:spChg>
      </pc:sldChg>
      <pc:sldChg chg="modSp mod">
        <pc:chgData name="Nico Pietro Mero" userId="d081113a-51f3-44ad-af5f-6b3674b34bd9" providerId="ADAL" clId="{B37ABE85-A23A-4511-B1A1-7B498D73E35C}" dt="2022-01-27T21:35:07.731" v="24353" actId="20577"/>
        <pc:sldMkLst>
          <pc:docMk/>
          <pc:sldMk cId="3854069864" sldId="2836"/>
        </pc:sldMkLst>
        <pc:spChg chg="mod">
          <ac:chgData name="Nico Pietro Mero" userId="d081113a-51f3-44ad-af5f-6b3674b34bd9" providerId="ADAL" clId="{B37ABE85-A23A-4511-B1A1-7B498D73E35C}" dt="2022-01-27T21:35:07.731" v="24353" actId="20577"/>
          <ac:spMkLst>
            <pc:docMk/>
            <pc:sldMk cId="3854069864" sldId="2836"/>
            <ac:spMk id="10" creationId="{00000000-0000-0000-0000-000000000000}"/>
          </ac:spMkLst>
        </pc:spChg>
      </pc:sldChg>
      <pc:sldChg chg="modSp mod">
        <pc:chgData name="Nico Pietro Mero" userId="d081113a-51f3-44ad-af5f-6b3674b34bd9" providerId="ADAL" clId="{B37ABE85-A23A-4511-B1A1-7B498D73E35C}" dt="2022-01-27T21:10:35.272" v="23663" actId="1076"/>
        <pc:sldMkLst>
          <pc:docMk/>
          <pc:sldMk cId="1500689669" sldId="2837"/>
        </pc:sldMkLst>
        <pc:spChg chg="mod">
          <ac:chgData name="Nico Pietro Mero" userId="d081113a-51f3-44ad-af5f-6b3674b34bd9" providerId="ADAL" clId="{B37ABE85-A23A-4511-B1A1-7B498D73E35C}" dt="2022-01-27T21:10:35.272" v="23663" actId="1076"/>
          <ac:spMkLst>
            <pc:docMk/>
            <pc:sldMk cId="1500689669" sldId="2837"/>
            <ac:spMk id="8" creationId="{14A26D52-785E-4BF8-8D32-446C86BB8B18}"/>
          </ac:spMkLst>
        </pc:spChg>
      </pc:sldChg>
      <pc:sldChg chg="modSp mod">
        <pc:chgData name="Nico Pietro Mero" userId="d081113a-51f3-44ad-af5f-6b3674b34bd9" providerId="ADAL" clId="{B37ABE85-A23A-4511-B1A1-7B498D73E35C}" dt="2022-01-27T21:11:03.848" v="23669" actId="1076"/>
        <pc:sldMkLst>
          <pc:docMk/>
          <pc:sldMk cId="385662185" sldId="2838"/>
        </pc:sldMkLst>
        <pc:spChg chg="mod">
          <ac:chgData name="Nico Pietro Mero" userId="d081113a-51f3-44ad-af5f-6b3674b34bd9" providerId="ADAL" clId="{B37ABE85-A23A-4511-B1A1-7B498D73E35C}" dt="2022-01-27T21:11:03.848" v="23669" actId="1076"/>
          <ac:spMkLst>
            <pc:docMk/>
            <pc:sldMk cId="385662185" sldId="2838"/>
            <ac:spMk id="9" creationId="{99606F44-67B4-4AA2-8DD1-91012184BEBC}"/>
          </ac:spMkLst>
        </pc:spChg>
      </pc:sldChg>
      <pc:sldChg chg="modSp mod">
        <pc:chgData name="Nico Pietro Mero" userId="d081113a-51f3-44ad-af5f-6b3674b34bd9" providerId="ADAL" clId="{B37ABE85-A23A-4511-B1A1-7B498D73E35C}" dt="2022-01-27T21:11:00.261" v="23668" actId="1076"/>
        <pc:sldMkLst>
          <pc:docMk/>
          <pc:sldMk cId="1290094918" sldId="2839"/>
        </pc:sldMkLst>
        <pc:spChg chg="mod">
          <ac:chgData name="Nico Pietro Mero" userId="d081113a-51f3-44ad-af5f-6b3674b34bd9" providerId="ADAL" clId="{B37ABE85-A23A-4511-B1A1-7B498D73E35C}" dt="2022-01-27T21:11:00.261" v="23668" actId="1076"/>
          <ac:spMkLst>
            <pc:docMk/>
            <pc:sldMk cId="1290094918" sldId="2839"/>
            <ac:spMk id="8" creationId="{90BF1420-3540-42C1-BD0C-499E6A4D4448}"/>
          </ac:spMkLst>
        </pc:spChg>
        <pc:spChg chg="mod">
          <ac:chgData name="Nico Pietro Mero" userId="d081113a-51f3-44ad-af5f-6b3674b34bd9" providerId="ADAL" clId="{B37ABE85-A23A-4511-B1A1-7B498D73E35C}" dt="2022-01-20T23:07:42.484" v="163" actId="20577"/>
          <ac:spMkLst>
            <pc:docMk/>
            <pc:sldMk cId="1290094918" sldId="2839"/>
            <ac:spMk id="10" creationId="{00000000-0000-0000-0000-000000000000}"/>
          </ac:spMkLst>
        </pc:spChg>
      </pc:sldChg>
      <pc:sldChg chg="modSp mod">
        <pc:chgData name="Nico Pietro Mero" userId="d081113a-51f3-44ad-af5f-6b3674b34bd9" providerId="ADAL" clId="{B37ABE85-A23A-4511-B1A1-7B498D73E35C}" dt="2022-01-27T21:11:12.426" v="23670" actId="1076"/>
        <pc:sldMkLst>
          <pc:docMk/>
          <pc:sldMk cId="3998196040" sldId="2840"/>
        </pc:sldMkLst>
        <pc:spChg chg="mod">
          <ac:chgData name="Nico Pietro Mero" userId="d081113a-51f3-44ad-af5f-6b3674b34bd9" providerId="ADAL" clId="{B37ABE85-A23A-4511-B1A1-7B498D73E35C}" dt="2022-01-27T21:11:12.426" v="23670" actId="1076"/>
          <ac:spMkLst>
            <pc:docMk/>
            <pc:sldMk cId="3998196040" sldId="2840"/>
            <ac:spMk id="8" creationId="{5B46DA05-F037-4110-BA5E-2291BB4C9826}"/>
          </ac:spMkLst>
        </pc:spChg>
      </pc:sldChg>
      <pc:sldChg chg="modSp mod">
        <pc:chgData name="Nico Pietro Mero" userId="d081113a-51f3-44ad-af5f-6b3674b34bd9" providerId="ADAL" clId="{B37ABE85-A23A-4511-B1A1-7B498D73E35C}" dt="2022-01-27T21:35:29.579" v="24356" actId="20577"/>
        <pc:sldMkLst>
          <pc:docMk/>
          <pc:sldMk cId="589747885" sldId="2841"/>
        </pc:sldMkLst>
        <pc:spChg chg="mod">
          <ac:chgData name="Nico Pietro Mero" userId="d081113a-51f3-44ad-af5f-6b3674b34bd9" providerId="ADAL" clId="{B37ABE85-A23A-4511-B1A1-7B498D73E35C}" dt="2022-01-27T21:35:29.579" v="24356" actId="20577"/>
          <ac:spMkLst>
            <pc:docMk/>
            <pc:sldMk cId="589747885" sldId="2841"/>
            <ac:spMk id="21" creationId="{AF626532-F1D9-4E86-866D-6EBE213768C5}"/>
          </ac:spMkLst>
        </pc:spChg>
      </pc:sldChg>
      <pc:sldChg chg="modSp mod">
        <pc:chgData name="Nico Pietro Mero" userId="d081113a-51f3-44ad-af5f-6b3674b34bd9" providerId="ADAL" clId="{B37ABE85-A23A-4511-B1A1-7B498D73E35C}" dt="2022-01-27T21:36:06.258" v="24360" actId="1076"/>
        <pc:sldMkLst>
          <pc:docMk/>
          <pc:sldMk cId="874425639" sldId="2842"/>
        </pc:sldMkLst>
        <pc:spChg chg="mod">
          <ac:chgData name="Nico Pietro Mero" userId="d081113a-51f3-44ad-af5f-6b3674b34bd9" providerId="ADAL" clId="{B37ABE85-A23A-4511-B1A1-7B498D73E35C}" dt="2022-01-27T21:36:02.941" v="24359" actId="20577"/>
          <ac:spMkLst>
            <pc:docMk/>
            <pc:sldMk cId="874425639" sldId="2842"/>
            <ac:spMk id="10" creationId="{00000000-0000-0000-0000-000000000000}"/>
          </ac:spMkLst>
        </pc:spChg>
        <pc:picChg chg="mod">
          <ac:chgData name="Nico Pietro Mero" userId="d081113a-51f3-44ad-af5f-6b3674b34bd9" providerId="ADAL" clId="{B37ABE85-A23A-4511-B1A1-7B498D73E35C}" dt="2022-01-27T21:36:06.258" v="24360" actId="1076"/>
          <ac:picMkLst>
            <pc:docMk/>
            <pc:sldMk cId="874425639" sldId="2842"/>
            <ac:picMk id="3" creationId="{E264445E-D6C3-458E-99CF-ED43167C546C}"/>
          </ac:picMkLst>
        </pc:picChg>
      </pc:sldChg>
      <pc:sldChg chg="modSp mod">
        <pc:chgData name="Nico Pietro Mero" userId="d081113a-51f3-44ad-af5f-6b3674b34bd9" providerId="ADAL" clId="{B37ABE85-A23A-4511-B1A1-7B498D73E35C}" dt="2022-01-27T21:10:12.554" v="23659" actId="1076"/>
        <pc:sldMkLst>
          <pc:docMk/>
          <pc:sldMk cId="3737356213" sldId="2845"/>
        </pc:sldMkLst>
        <pc:spChg chg="mod">
          <ac:chgData name="Nico Pietro Mero" userId="d081113a-51f3-44ad-af5f-6b3674b34bd9" providerId="ADAL" clId="{B37ABE85-A23A-4511-B1A1-7B498D73E35C}" dt="2022-01-27T21:10:12.554" v="23659" actId="1076"/>
          <ac:spMkLst>
            <pc:docMk/>
            <pc:sldMk cId="3737356213" sldId="2845"/>
            <ac:spMk id="8" creationId="{277AD2B2-3E3B-4490-9CB2-D89F285BE9EC}"/>
          </ac:spMkLst>
        </pc:spChg>
      </pc:sldChg>
      <pc:sldChg chg="modSp mod">
        <pc:chgData name="Nico Pietro Mero" userId="d081113a-51f3-44ad-af5f-6b3674b34bd9" providerId="ADAL" clId="{B37ABE85-A23A-4511-B1A1-7B498D73E35C}" dt="2022-01-22T09:29:29.457" v="6332" actId="20577"/>
        <pc:sldMkLst>
          <pc:docMk/>
          <pc:sldMk cId="1745645049" sldId="2846"/>
        </pc:sldMkLst>
        <pc:spChg chg="mod">
          <ac:chgData name="Nico Pietro Mero" userId="d081113a-51f3-44ad-af5f-6b3674b34bd9" providerId="ADAL" clId="{B37ABE85-A23A-4511-B1A1-7B498D73E35C}" dt="2022-01-22T09:29:29.457" v="6332" actId="20577"/>
          <ac:spMkLst>
            <pc:docMk/>
            <pc:sldMk cId="1745645049" sldId="2846"/>
            <ac:spMk id="10" creationId="{00000000-0000-0000-0000-000000000000}"/>
          </ac:spMkLst>
        </pc:spChg>
      </pc:sldChg>
      <pc:sldChg chg="modSp mod">
        <pc:chgData name="Nico Pietro Mero" userId="d081113a-51f3-44ad-af5f-6b3674b34bd9" providerId="ADAL" clId="{B37ABE85-A23A-4511-B1A1-7B498D73E35C}" dt="2022-01-22T09:31:35.155" v="6405" actId="6549"/>
        <pc:sldMkLst>
          <pc:docMk/>
          <pc:sldMk cId="1695017332" sldId="2847"/>
        </pc:sldMkLst>
        <pc:spChg chg="mod">
          <ac:chgData name="Nico Pietro Mero" userId="d081113a-51f3-44ad-af5f-6b3674b34bd9" providerId="ADAL" clId="{B37ABE85-A23A-4511-B1A1-7B498D73E35C}" dt="2022-01-22T09:28:25.219" v="6290" actId="207"/>
          <ac:spMkLst>
            <pc:docMk/>
            <pc:sldMk cId="1695017332" sldId="2847"/>
            <ac:spMk id="9" creationId="{409E570C-073E-4B93-AE12-4EEF8CED0B1F}"/>
          </ac:spMkLst>
        </pc:spChg>
        <pc:spChg chg="mod">
          <ac:chgData name="Nico Pietro Mero" userId="d081113a-51f3-44ad-af5f-6b3674b34bd9" providerId="ADAL" clId="{B37ABE85-A23A-4511-B1A1-7B498D73E35C}" dt="2022-01-22T09:31:35.155" v="6405" actId="6549"/>
          <ac:spMkLst>
            <pc:docMk/>
            <pc:sldMk cId="1695017332" sldId="2847"/>
            <ac:spMk id="13" creationId="{CF293DBB-BC44-4B4C-A714-5FB0EDDC9789}"/>
          </ac:spMkLst>
        </pc:spChg>
      </pc:sldChg>
      <pc:sldChg chg="modSp mod">
        <pc:chgData name="Nico Pietro Mero" userId="d081113a-51f3-44ad-af5f-6b3674b34bd9" providerId="ADAL" clId="{B37ABE85-A23A-4511-B1A1-7B498D73E35C}" dt="2022-01-27T21:37:11.931" v="24362" actId="20577"/>
        <pc:sldMkLst>
          <pc:docMk/>
          <pc:sldMk cId="2855920968" sldId="2850"/>
        </pc:sldMkLst>
        <pc:spChg chg="mod">
          <ac:chgData name="Nico Pietro Mero" userId="d081113a-51f3-44ad-af5f-6b3674b34bd9" providerId="ADAL" clId="{B37ABE85-A23A-4511-B1A1-7B498D73E35C}" dt="2022-01-27T21:37:11.931" v="24362" actId="20577"/>
          <ac:spMkLst>
            <pc:docMk/>
            <pc:sldMk cId="2855920968" sldId="2850"/>
            <ac:spMk id="10" creationId="{00000000-0000-0000-0000-000000000000}"/>
          </ac:spMkLst>
        </pc:spChg>
      </pc:sldChg>
      <pc:sldChg chg="modSp mod">
        <pc:chgData name="Nico Pietro Mero" userId="d081113a-51f3-44ad-af5f-6b3674b34bd9" providerId="ADAL" clId="{B37ABE85-A23A-4511-B1A1-7B498D73E35C}" dt="2022-01-27T21:11:53.143" v="23676" actId="1076"/>
        <pc:sldMkLst>
          <pc:docMk/>
          <pc:sldMk cId="597894455" sldId="2853"/>
        </pc:sldMkLst>
        <pc:spChg chg="mod">
          <ac:chgData name="Nico Pietro Mero" userId="d081113a-51f3-44ad-af5f-6b3674b34bd9" providerId="ADAL" clId="{B37ABE85-A23A-4511-B1A1-7B498D73E35C}" dt="2022-01-27T21:11:44.867" v="23672" actId="14100"/>
          <ac:spMkLst>
            <pc:docMk/>
            <pc:sldMk cId="597894455" sldId="2853"/>
            <ac:spMk id="10" creationId="{00000000-0000-0000-0000-000000000000}"/>
          </ac:spMkLst>
        </pc:spChg>
        <pc:picChg chg="mod">
          <ac:chgData name="Nico Pietro Mero" userId="d081113a-51f3-44ad-af5f-6b3674b34bd9" providerId="ADAL" clId="{B37ABE85-A23A-4511-B1A1-7B498D73E35C}" dt="2022-01-27T21:11:53.143" v="23676" actId="1076"/>
          <ac:picMkLst>
            <pc:docMk/>
            <pc:sldMk cId="597894455" sldId="2853"/>
            <ac:picMk id="4" creationId="{144AB8E9-431C-446A-85B9-20035B1ED7B5}"/>
          </ac:picMkLst>
        </pc:picChg>
      </pc:sldChg>
      <pc:sldChg chg="modSp mod">
        <pc:chgData name="Nico Pietro Mero" userId="d081113a-51f3-44ad-af5f-6b3674b34bd9" providerId="ADAL" clId="{B37ABE85-A23A-4511-B1A1-7B498D73E35C}" dt="2022-01-27T21:12:09.655" v="23679" actId="1076"/>
        <pc:sldMkLst>
          <pc:docMk/>
          <pc:sldMk cId="2213988658" sldId="2854"/>
        </pc:sldMkLst>
        <pc:spChg chg="mod">
          <ac:chgData name="Nico Pietro Mero" userId="d081113a-51f3-44ad-af5f-6b3674b34bd9" providerId="ADAL" clId="{B37ABE85-A23A-4511-B1A1-7B498D73E35C}" dt="2022-01-27T21:12:06.567" v="23678" actId="14100"/>
          <ac:spMkLst>
            <pc:docMk/>
            <pc:sldMk cId="2213988658" sldId="2854"/>
            <ac:spMk id="10" creationId="{00000000-0000-0000-0000-000000000000}"/>
          </ac:spMkLst>
        </pc:spChg>
        <pc:picChg chg="mod">
          <ac:chgData name="Nico Pietro Mero" userId="d081113a-51f3-44ad-af5f-6b3674b34bd9" providerId="ADAL" clId="{B37ABE85-A23A-4511-B1A1-7B498D73E35C}" dt="2022-01-27T21:12:09.655" v="23679" actId="1076"/>
          <ac:picMkLst>
            <pc:docMk/>
            <pc:sldMk cId="2213988658" sldId="2854"/>
            <ac:picMk id="3" creationId="{B643554D-5329-4172-B485-F2783A5DCCE9}"/>
          </ac:picMkLst>
        </pc:picChg>
      </pc:sldChg>
      <pc:sldChg chg="modSp mod">
        <pc:chgData name="Nico Pietro Mero" userId="d081113a-51f3-44ad-af5f-6b3674b34bd9" providerId="ADAL" clId="{B37ABE85-A23A-4511-B1A1-7B498D73E35C}" dt="2022-01-22T09:33:43.229" v="6489" actId="20577"/>
        <pc:sldMkLst>
          <pc:docMk/>
          <pc:sldMk cId="1680885227" sldId="2855"/>
        </pc:sldMkLst>
        <pc:spChg chg="mod">
          <ac:chgData name="Nico Pietro Mero" userId="d081113a-51f3-44ad-af5f-6b3674b34bd9" providerId="ADAL" clId="{B37ABE85-A23A-4511-B1A1-7B498D73E35C}" dt="2022-01-22T09:33:43.229" v="6489" actId="20577"/>
          <ac:spMkLst>
            <pc:docMk/>
            <pc:sldMk cId="1680885227" sldId="2855"/>
            <ac:spMk id="10" creationId="{00000000-0000-0000-0000-000000000000}"/>
          </ac:spMkLst>
        </pc:spChg>
      </pc:sldChg>
      <pc:sldChg chg="modSp mod ord">
        <pc:chgData name="Nico Pietro Mero" userId="d081113a-51f3-44ad-af5f-6b3674b34bd9" providerId="ADAL" clId="{B37ABE85-A23A-4511-B1A1-7B498D73E35C}" dt="2022-01-22T09:33:30.827" v="6478"/>
        <pc:sldMkLst>
          <pc:docMk/>
          <pc:sldMk cId="2060670203" sldId="2856"/>
        </pc:sldMkLst>
        <pc:spChg chg="mod">
          <ac:chgData name="Nico Pietro Mero" userId="d081113a-51f3-44ad-af5f-6b3674b34bd9" providerId="ADAL" clId="{B37ABE85-A23A-4511-B1A1-7B498D73E35C}" dt="2022-01-22T09:33:09.332" v="6476" actId="20577"/>
          <ac:spMkLst>
            <pc:docMk/>
            <pc:sldMk cId="2060670203" sldId="2856"/>
            <ac:spMk id="10" creationId="{00000000-0000-0000-0000-000000000000}"/>
          </ac:spMkLst>
        </pc:spChg>
      </pc:sldChg>
      <pc:sldChg chg="modSp mod">
        <pc:chgData name="Nico Pietro Mero" userId="d081113a-51f3-44ad-af5f-6b3674b34bd9" providerId="ADAL" clId="{B37ABE85-A23A-4511-B1A1-7B498D73E35C}" dt="2022-01-25T00:02:44.813" v="9806" actId="313"/>
        <pc:sldMkLst>
          <pc:docMk/>
          <pc:sldMk cId="2474200300" sldId="2857"/>
        </pc:sldMkLst>
        <pc:spChg chg="mod">
          <ac:chgData name="Nico Pietro Mero" userId="d081113a-51f3-44ad-af5f-6b3674b34bd9" providerId="ADAL" clId="{B37ABE85-A23A-4511-B1A1-7B498D73E35C}" dt="2022-01-25T00:02:44.813" v="9806" actId="313"/>
          <ac:spMkLst>
            <pc:docMk/>
            <pc:sldMk cId="2474200300" sldId="2857"/>
            <ac:spMk id="10" creationId="{00000000-0000-0000-0000-000000000000}"/>
          </ac:spMkLst>
        </pc:spChg>
      </pc:sldChg>
      <pc:sldChg chg="modSp mod">
        <pc:chgData name="Nico Pietro Mero" userId="d081113a-51f3-44ad-af5f-6b3674b34bd9" providerId="ADAL" clId="{B37ABE85-A23A-4511-B1A1-7B498D73E35C}" dt="2022-01-21T09:12:12.242" v="1660" actId="20577"/>
        <pc:sldMkLst>
          <pc:docMk/>
          <pc:sldMk cId="1892604533" sldId="2859"/>
        </pc:sldMkLst>
        <pc:spChg chg="mod">
          <ac:chgData name="Nico Pietro Mero" userId="d081113a-51f3-44ad-af5f-6b3674b34bd9" providerId="ADAL" clId="{B37ABE85-A23A-4511-B1A1-7B498D73E35C}" dt="2022-01-21T09:12:12.242" v="1660" actId="20577"/>
          <ac:spMkLst>
            <pc:docMk/>
            <pc:sldMk cId="1892604533" sldId="2859"/>
            <ac:spMk id="10" creationId="{00000000-0000-0000-0000-000000000000}"/>
          </ac:spMkLst>
        </pc:spChg>
      </pc:sldChg>
      <pc:sldChg chg="modSp mod">
        <pc:chgData name="Nico Pietro Mero" userId="d081113a-51f3-44ad-af5f-6b3674b34bd9" providerId="ADAL" clId="{B37ABE85-A23A-4511-B1A1-7B498D73E35C}" dt="2022-01-21T09:02:33.544" v="1612" actId="20577"/>
        <pc:sldMkLst>
          <pc:docMk/>
          <pc:sldMk cId="1289517698" sldId="2860"/>
        </pc:sldMkLst>
        <pc:spChg chg="mod">
          <ac:chgData name="Nico Pietro Mero" userId="d081113a-51f3-44ad-af5f-6b3674b34bd9" providerId="ADAL" clId="{B37ABE85-A23A-4511-B1A1-7B498D73E35C}" dt="2022-01-21T09:02:33.544" v="1612" actId="20577"/>
          <ac:spMkLst>
            <pc:docMk/>
            <pc:sldMk cId="1289517698" sldId="2860"/>
            <ac:spMk id="10" creationId="{00000000-0000-0000-0000-000000000000}"/>
          </ac:spMkLst>
        </pc:spChg>
      </pc:sldChg>
      <pc:sldChg chg="modSp mod">
        <pc:chgData name="Nico Pietro Mero" userId="d081113a-51f3-44ad-af5f-6b3674b34bd9" providerId="ADAL" clId="{B37ABE85-A23A-4511-B1A1-7B498D73E35C}" dt="2022-01-20T23:15:47.524" v="510" actId="20577"/>
        <pc:sldMkLst>
          <pc:docMk/>
          <pc:sldMk cId="3606901908" sldId="2861"/>
        </pc:sldMkLst>
        <pc:spChg chg="mod">
          <ac:chgData name="Nico Pietro Mero" userId="d081113a-51f3-44ad-af5f-6b3674b34bd9" providerId="ADAL" clId="{B37ABE85-A23A-4511-B1A1-7B498D73E35C}" dt="2022-01-20T23:15:47.524" v="510" actId="20577"/>
          <ac:spMkLst>
            <pc:docMk/>
            <pc:sldMk cId="3606901908" sldId="2861"/>
            <ac:spMk id="10" creationId="{00000000-0000-0000-0000-000000000000}"/>
          </ac:spMkLst>
        </pc:spChg>
      </pc:sldChg>
      <pc:sldChg chg="modSp mod">
        <pc:chgData name="Nico Pietro Mero" userId="d081113a-51f3-44ad-af5f-6b3674b34bd9" providerId="ADAL" clId="{B37ABE85-A23A-4511-B1A1-7B498D73E35C}" dt="2022-01-20T23:10:34.389" v="186"/>
        <pc:sldMkLst>
          <pc:docMk/>
          <pc:sldMk cId="3078001672" sldId="2866"/>
        </pc:sldMkLst>
        <pc:spChg chg="mod">
          <ac:chgData name="Nico Pietro Mero" userId="d081113a-51f3-44ad-af5f-6b3674b34bd9" providerId="ADAL" clId="{B37ABE85-A23A-4511-B1A1-7B498D73E35C}" dt="2022-01-20T23:10:34.389" v="186"/>
          <ac:spMkLst>
            <pc:docMk/>
            <pc:sldMk cId="3078001672" sldId="2866"/>
            <ac:spMk id="10" creationId="{00000000-0000-0000-0000-000000000000}"/>
          </ac:spMkLst>
        </pc:spChg>
      </pc:sldChg>
      <pc:sldChg chg="modSp mod">
        <pc:chgData name="Nico Pietro Mero" userId="d081113a-51f3-44ad-af5f-6b3674b34bd9" providerId="ADAL" clId="{B37ABE85-A23A-4511-B1A1-7B498D73E35C}" dt="2022-01-20T23:36:31.072" v="1516" actId="20577"/>
        <pc:sldMkLst>
          <pc:docMk/>
          <pc:sldMk cId="2500226737" sldId="2869"/>
        </pc:sldMkLst>
        <pc:spChg chg="mod">
          <ac:chgData name="Nico Pietro Mero" userId="d081113a-51f3-44ad-af5f-6b3674b34bd9" providerId="ADAL" clId="{B37ABE85-A23A-4511-B1A1-7B498D73E35C}" dt="2022-01-20T23:36:31.072" v="1516" actId="20577"/>
          <ac:spMkLst>
            <pc:docMk/>
            <pc:sldMk cId="2500226737" sldId="2869"/>
            <ac:spMk id="10" creationId="{00000000-0000-0000-0000-000000000000}"/>
          </ac:spMkLst>
        </pc:spChg>
      </pc:sldChg>
      <pc:sldChg chg="del">
        <pc:chgData name="Nico Pietro Mero" userId="d081113a-51f3-44ad-af5f-6b3674b34bd9" providerId="ADAL" clId="{B37ABE85-A23A-4511-B1A1-7B498D73E35C}" dt="2022-01-27T22:41:51.224" v="24381" actId="47"/>
        <pc:sldMkLst>
          <pc:docMk/>
          <pc:sldMk cId="3781605166" sldId="2871"/>
        </pc:sldMkLst>
      </pc:sldChg>
      <pc:sldChg chg="modSp mod">
        <pc:chgData name="Nico Pietro Mero" userId="d081113a-51f3-44ad-af5f-6b3674b34bd9" providerId="ADAL" clId="{B37ABE85-A23A-4511-B1A1-7B498D73E35C}" dt="2022-01-25T00:06:50.632" v="9836" actId="20577"/>
        <pc:sldMkLst>
          <pc:docMk/>
          <pc:sldMk cId="3715628127" sldId="2872"/>
        </pc:sldMkLst>
        <pc:spChg chg="mod">
          <ac:chgData name="Nico Pietro Mero" userId="d081113a-51f3-44ad-af5f-6b3674b34bd9" providerId="ADAL" clId="{B37ABE85-A23A-4511-B1A1-7B498D73E35C}" dt="2022-01-25T00:06:50.632" v="9836" actId="20577"/>
          <ac:spMkLst>
            <pc:docMk/>
            <pc:sldMk cId="3715628127" sldId="2872"/>
            <ac:spMk id="10" creationId="{00000000-0000-0000-0000-000000000000}"/>
          </ac:spMkLst>
        </pc:spChg>
      </pc:sldChg>
      <pc:sldChg chg="add del">
        <pc:chgData name="Nico Pietro Mero" userId="d081113a-51f3-44ad-af5f-6b3674b34bd9" providerId="ADAL" clId="{B37ABE85-A23A-4511-B1A1-7B498D73E35C}" dt="2022-01-20T23:20:48.082" v="584" actId="47"/>
        <pc:sldMkLst>
          <pc:docMk/>
          <pc:sldMk cId="2701820430" sldId="2873"/>
        </pc:sldMkLst>
      </pc:sldChg>
      <pc:sldChg chg="addSp delSp modSp add mod">
        <pc:chgData name="Nico Pietro Mero" userId="d081113a-51f3-44ad-af5f-6b3674b34bd9" providerId="ADAL" clId="{B37ABE85-A23A-4511-B1A1-7B498D73E35C}" dt="2022-01-21T16:06:41.737" v="1711" actId="20577"/>
        <pc:sldMkLst>
          <pc:docMk/>
          <pc:sldMk cId="4131354981" sldId="2873"/>
        </pc:sldMkLst>
        <pc:spChg chg="mod">
          <ac:chgData name="Nico Pietro Mero" userId="d081113a-51f3-44ad-af5f-6b3674b34bd9" providerId="ADAL" clId="{B37ABE85-A23A-4511-B1A1-7B498D73E35C}" dt="2022-01-21T16:06:41.737" v="1711" actId="20577"/>
          <ac:spMkLst>
            <pc:docMk/>
            <pc:sldMk cId="4131354981" sldId="2873"/>
            <ac:spMk id="10" creationId="{00000000-0000-0000-0000-000000000000}"/>
          </ac:spMkLst>
        </pc:spChg>
        <pc:picChg chg="del">
          <ac:chgData name="Nico Pietro Mero" userId="d081113a-51f3-44ad-af5f-6b3674b34bd9" providerId="ADAL" clId="{B37ABE85-A23A-4511-B1A1-7B498D73E35C}" dt="2022-01-20T23:25:22.758" v="859" actId="478"/>
          <ac:picMkLst>
            <pc:docMk/>
            <pc:sldMk cId="4131354981" sldId="2873"/>
            <ac:picMk id="3" creationId="{FB7AF614-157D-472D-96CF-C0327A9083D1}"/>
          </ac:picMkLst>
        </pc:picChg>
        <pc:picChg chg="add mod">
          <ac:chgData name="Nico Pietro Mero" userId="d081113a-51f3-44ad-af5f-6b3674b34bd9" providerId="ADAL" clId="{B37ABE85-A23A-4511-B1A1-7B498D73E35C}" dt="2022-01-21T16:06:18.170" v="1692" actId="14100"/>
          <ac:picMkLst>
            <pc:docMk/>
            <pc:sldMk cId="4131354981" sldId="2873"/>
            <ac:picMk id="4" creationId="{06ED7C07-E2D8-4670-9EE5-EF9425649094}"/>
          </ac:picMkLst>
        </pc:picChg>
        <pc:picChg chg="del">
          <ac:chgData name="Nico Pietro Mero" userId="d081113a-51f3-44ad-af5f-6b3674b34bd9" providerId="ADAL" clId="{B37ABE85-A23A-4511-B1A1-7B498D73E35C}" dt="2022-01-20T23:25:23.365" v="860" actId="478"/>
          <ac:picMkLst>
            <pc:docMk/>
            <pc:sldMk cId="4131354981" sldId="2873"/>
            <ac:picMk id="8" creationId="{E1BA2E52-E549-451E-84C0-C08906EF6D93}"/>
          </ac:picMkLst>
        </pc:picChg>
      </pc:sldChg>
      <pc:sldChg chg="addSp delSp modSp add mod">
        <pc:chgData name="Nico Pietro Mero" userId="d081113a-51f3-44ad-af5f-6b3674b34bd9" providerId="ADAL" clId="{B37ABE85-A23A-4511-B1A1-7B498D73E35C}" dt="2022-01-27T21:14:11.197" v="23849" actId="1076"/>
        <pc:sldMkLst>
          <pc:docMk/>
          <pc:sldMk cId="4220132401" sldId="2874"/>
        </pc:sldMkLst>
        <pc:spChg chg="mod">
          <ac:chgData name="Nico Pietro Mero" userId="d081113a-51f3-44ad-af5f-6b3674b34bd9" providerId="ADAL" clId="{B37ABE85-A23A-4511-B1A1-7B498D73E35C}" dt="2022-01-27T21:14:05.837" v="23847" actId="20577"/>
          <ac:spMkLst>
            <pc:docMk/>
            <pc:sldMk cId="4220132401" sldId="2874"/>
            <ac:spMk id="10" creationId="{00000000-0000-0000-0000-000000000000}"/>
          </ac:spMkLst>
        </pc:spChg>
        <pc:picChg chg="add mod">
          <ac:chgData name="Nico Pietro Mero" userId="d081113a-51f3-44ad-af5f-6b3674b34bd9" providerId="ADAL" clId="{B37ABE85-A23A-4511-B1A1-7B498D73E35C}" dt="2022-01-27T21:14:10.126" v="23848" actId="1076"/>
          <ac:picMkLst>
            <pc:docMk/>
            <pc:sldMk cId="4220132401" sldId="2874"/>
            <ac:picMk id="3" creationId="{CF1DE9AF-7A08-430B-8207-C3D2A3D082F9}"/>
          </ac:picMkLst>
        </pc:picChg>
        <pc:picChg chg="del">
          <ac:chgData name="Nico Pietro Mero" userId="d081113a-51f3-44ad-af5f-6b3674b34bd9" providerId="ADAL" clId="{B37ABE85-A23A-4511-B1A1-7B498D73E35C}" dt="2022-01-20T23:32:25.779" v="1206" actId="478"/>
          <ac:picMkLst>
            <pc:docMk/>
            <pc:sldMk cId="4220132401" sldId="2874"/>
            <ac:picMk id="4" creationId="{06ED7C07-E2D8-4670-9EE5-EF9425649094}"/>
          </ac:picMkLst>
        </pc:picChg>
        <pc:picChg chg="add mod">
          <ac:chgData name="Nico Pietro Mero" userId="d081113a-51f3-44ad-af5f-6b3674b34bd9" providerId="ADAL" clId="{B37ABE85-A23A-4511-B1A1-7B498D73E35C}" dt="2022-01-27T21:14:11.197" v="23849" actId="1076"/>
          <ac:picMkLst>
            <pc:docMk/>
            <pc:sldMk cId="4220132401" sldId="2874"/>
            <ac:picMk id="9" creationId="{20AF8F65-4CAF-4446-AB8D-551719CA6983}"/>
          </ac:picMkLst>
        </pc:picChg>
      </pc:sldChg>
      <pc:sldChg chg="delSp modSp add mod">
        <pc:chgData name="Nico Pietro Mero" userId="d081113a-51f3-44ad-af5f-6b3674b34bd9" providerId="ADAL" clId="{B37ABE85-A23A-4511-B1A1-7B498D73E35C}" dt="2022-01-25T00:04:04.439" v="9807" actId="14100"/>
        <pc:sldMkLst>
          <pc:docMk/>
          <pc:sldMk cId="3173041605" sldId="2875"/>
        </pc:sldMkLst>
        <pc:spChg chg="mod">
          <ac:chgData name="Nico Pietro Mero" userId="d081113a-51f3-44ad-af5f-6b3674b34bd9" providerId="ADAL" clId="{B37ABE85-A23A-4511-B1A1-7B498D73E35C}" dt="2022-01-25T00:04:04.439" v="9807" actId="14100"/>
          <ac:spMkLst>
            <pc:docMk/>
            <pc:sldMk cId="3173041605" sldId="2875"/>
            <ac:spMk id="10" creationId="{00000000-0000-0000-0000-000000000000}"/>
          </ac:spMkLst>
        </pc:spChg>
        <pc:picChg chg="del mod">
          <ac:chgData name="Nico Pietro Mero" userId="d081113a-51f3-44ad-af5f-6b3674b34bd9" providerId="ADAL" clId="{B37ABE85-A23A-4511-B1A1-7B498D73E35C}" dt="2022-01-20T23:47:51.497" v="1544" actId="478"/>
          <ac:picMkLst>
            <pc:docMk/>
            <pc:sldMk cId="3173041605" sldId="2875"/>
            <ac:picMk id="3" creationId="{0744E878-118F-48FE-A463-E5BDB2F85D9E}"/>
          </ac:picMkLst>
        </pc:picChg>
      </pc:sldChg>
      <pc:sldChg chg="modSp add mod ord">
        <pc:chgData name="Nico Pietro Mero" userId="d081113a-51f3-44ad-af5f-6b3674b34bd9" providerId="ADAL" clId="{B37ABE85-A23A-4511-B1A1-7B498D73E35C}" dt="2022-01-22T09:36:38.164" v="6545" actId="20577"/>
        <pc:sldMkLst>
          <pc:docMk/>
          <pc:sldMk cId="1214165253" sldId="2876"/>
        </pc:sldMkLst>
        <pc:spChg chg="mod">
          <ac:chgData name="Nico Pietro Mero" userId="d081113a-51f3-44ad-af5f-6b3674b34bd9" providerId="ADAL" clId="{B37ABE85-A23A-4511-B1A1-7B498D73E35C}" dt="2022-01-22T09:36:38.164" v="6545" actId="20577"/>
          <ac:spMkLst>
            <pc:docMk/>
            <pc:sldMk cId="1214165253" sldId="2876"/>
            <ac:spMk id="3" creationId="{00000000-0000-0000-0000-000000000000}"/>
          </ac:spMkLst>
        </pc:spChg>
      </pc:sldChg>
      <pc:sldChg chg="addSp delSp modSp add mod setBg modNotesTx">
        <pc:chgData name="Nico Pietro Mero" userId="d081113a-51f3-44ad-af5f-6b3674b34bd9" providerId="ADAL" clId="{B37ABE85-A23A-4511-B1A1-7B498D73E35C}" dt="2022-01-27T21:14:27.016" v="23850" actId="1076"/>
        <pc:sldMkLst>
          <pc:docMk/>
          <pc:sldMk cId="1682586053" sldId="2877"/>
        </pc:sldMkLst>
        <pc:spChg chg="mod">
          <ac:chgData name="Nico Pietro Mero" userId="d081113a-51f3-44ad-af5f-6b3674b34bd9" providerId="ADAL" clId="{B37ABE85-A23A-4511-B1A1-7B498D73E35C}" dt="2022-01-27T21:14:27.016" v="23850" actId="1076"/>
          <ac:spMkLst>
            <pc:docMk/>
            <pc:sldMk cId="1682586053" sldId="2877"/>
            <ac:spMk id="2" creationId="{9EE03E63-F0D4-4064-B01E-472803333101}"/>
          </ac:spMkLst>
        </pc:spChg>
        <pc:spChg chg="add del">
          <ac:chgData name="Nico Pietro Mero" userId="d081113a-51f3-44ad-af5f-6b3674b34bd9" providerId="ADAL" clId="{B37ABE85-A23A-4511-B1A1-7B498D73E35C}" dt="2022-01-21T16:30:51.421" v="2568"/>
          <ac:spMkLst>
            <pc:docMk/>
            <pc:sldMk cId="1682586053" sldId="2877"/>
            <ac:spMk id="3" creationId="{440F1B41-8DEA-49F5-AF2C-000255A10545}"/>
          </ac:spMkLst>
        </pc:spChg>
        <pc:spChg chg="mod">
          <ac:chgData name="Nico Pietro Mero" userId="d081113a-51f3-44ad-af5f-6b3674b34bd9" providerId="ADAL" clId="{B37ABE85-A23A-4511-B1A1-7B498D73E35C}" dt="2022-01-22T09:36:51.833" v="6558" actId="20577"/>
          <ac:spMkLst>
            <pc:docMk/>
            <pc:sldMk cId="1682586053" sldId="2877"/>
            <ac:spMk id="7" creationId="{00000000-0000-0000-0000-000000000000}"/>
          </ac:spMkLst>
        </pc:spChg>
        <pc:spChg chg="mod">
          <ac:chgData name="Nico Pietro Mero" userId="d081113a-51f3-44ad-af5f-6b3674b34bd9" providerId="ADAL" clId="{B37ABE85-A23A-4511-B1A1-7B498D73E35C}" dt="2022-01-21T16:32:44.408" v="2591" actId="14100"/>
          <ac:spMkLst>
            <pc:docMk/>
            <pc:sldMk cId="1682586053" sldId="2877"/>
            <ac:spMk id="10" creationId="{00000000-0000-0000-0000-000000000000}"/>
          </ac:spMkLst>
        </pc:spChg>
        <pc:picChg chg="add mod">
          <ac:chgData name="Nico Pietro Mero" userId="d081113a-51f3-44ad-af5f-6b3674b34bd9" providerId="ADAL" clId="{B37ABE85-A23A-4511-B1A1-7B498D73E35C}" dt="2022-01-21T16:35:09.524" v="2596" actId="1076"/>
          <ac:picMkLst>
            <pc:docMk/>
            <pc:sldMk cId="1682586053" sldId="2877"/>
            <ac:picMk id="8" creationId="{10E454A1-34F5-4E15-B5DB-DB48D2B14BC1}"/>
          </ac:picMkLst>
        </pc:picChg>
        <pc:picChg chg="del">
          <ac:chgData name="Nico Pietro Mero" userId="d081113a-51f3-44ad-af5f-6b3674b34bd9" providerId="ADAL" clId="{B37ABE85-A23A-4511-B1A1-7B498D73E35C}" dt="2022-01-21T16:19:40.806" v="2033" actId="478"/>
          <ac:picMkLst>
            <pc:docMk/>
            <pc:sldMk cId="1682586053" sldId="2877"/>
            <ac:picMk id="1026" creationId="{E3CA01C8-76F6-4B11-B101-B26B08A160FC}"/>
          </ac:picMkLst>
        </pc:picChg>
        <pc:picChg chg="add del">
          <ac:chgData name="Nico Pietro Mero" userId="d081113a-51f3-44ad-af5f-6b3674b34bd9" providerId="ADAL" clId="{B37ABE85-A23A-4511-B1A1-7B498D73E35C}" dt="2022-01-21T16:33:53.619" v="2593"/>
          <ac:picMkLst>
            <pc:docMk/>
            <pc:sldMk cId="1682586053" sldId="2877"/>
            <ac:picMk id="1028" creationId="{B75BE2B6-FD47-4B90-A80A-7CE8AE71CDC9}"/>
          </ac:picMkLst>
        </pc:picChg>
      </pc:sldChg>
      <pc:sldChg chg="delSp modSp add mod modNotesTx">
        <pc:chgData name="Nico Pietro Mero" userId="d081113a-51f3-44ad-af5f-6b3674b34bd9" providerId="ADAL" clId="{B37ABE85-A23A-4511-B1A1-7B498D73E35C}" dt="2022-01-27T21:14:37.928" v="23852" actId="403"/>
        <pc:sldMkLst>
          <pc:docMk/>
          <pc:sldMk cId="256930373" sldId="2878"/>
        </pc:sldMkLst>
        <pc:spChg chg="mod">
          <ac:chgData name="Nico Pietro Mero" userId="d081113a-51f3-44ad-af5f-6b3674b34bd9" providerId="ADAL" clId="{B37ABE85-A23A-4511-B1A1-7B498D73E35C}" dt="2022-01-27T21:14:34.354" v="23851" actId="1076"/>
          <ac:spMkLst>
            <pc:docMk/>
            <pc:sldMk cId="256930373" sldId="2878"/>
            <ac:spMk id="2" creationId="{9EE03E63-F0D4-4064-B01E-472803333101}"/>
          </ac:spMkLst>
        </pc:spChg>
        <pc:spChg chg="mod">
          <ac:chgData name="Nico Pietro Mero" userId="d081113a-51f3-44ad-af5f-6b3674b34bd9" providerId="ADAL" clId="{B37ABE85-A23A-4511-B1A1-7B498D73E35C}" dt="2022-01-22T17:24:46.724" v="9745"/>
          <ac:spMkLst>
            <pc:docMk/>
            <pc:sldMk cId="256930373" sldId="2878"/>
            <ac:spMk id="7" creationId="{00000000-0000-0000-0000-000000000000}"/>
          </ac:spMkLst>
        </pc:spChg>
        <pc:spChg chg="mod">
          <ac:chgData name="Nico Pietro Mero" userId="d081113a-51f3-44ad-af5f-6b3674b34bd9" providerId="ADAL" clId="{B37ABE85-A23A-4511-B1A1-7B498D73E35C}" dt="2022-01-27T21:14:37.928" v="23852" actId="403"/>
          <ac:spMkLst>
            <pc:docMk/>
            <pc:sldMk cId="256930373" sldId="2878"/>
            <ac:spMk id="10" creationId="{00000000-0000-0000-0000-000000000000}"/>
          </ac:spMkLst>
        </pc:spChg>
        <pc:picChg chg="del">
          <ac:chgData name="Nico Pietro Mero" userId="d081113a-51f3-44ad-af5f-6b3674b34bd9" providerId="ADAL" clId="{B37ABE85-A23A-4511-B1A1-7B498D73E35C}" dt="2022-01-21T16:42:04.799" v="3010" actId="478"/>
          <ac:picMkLst>
            <pc:docMk/>
            <pc:sldMk cId="256930373" sldId="2878"/>
            <ac:picMk id="8" creationId="{10E454A1-34F5-4E15-B5DB-DB48D2B14BC1}"/>
          </ac:picMkLst>
        </pc:picChg>
      </pc:sldChg>
      <pc:sldChg chg="modSp add mod modNotesTx">
        <pc:chgData name="Nico Pietro Mero" userId="d081113a-51f3-44ad-af5f-6b3674b34bd9" providerId="ADAL" clId="{B37ABE85-A23A-4511-B1A1-7B498D73E35C}" dt="2022-01-27T22:43:00.845" v="24382" actId="313"/>
        <pc:sldMkLst>
          <pc:docMk/>
          <pc:sldMk cId="3395251928" sldId="2879"/>
        </pc:sldMkLst>
        <pc:spChg chg="mod">
          <ac:chgData name="Nico Pietro Mero" userId="d081113a-51f3-44ad-af5f-6b3674b34bd9" providerId="ADAL" clId="{B37ABE85-A23A-4511-B1A1-7B498D73E35C}" dt="2022-01-22T16:51:00.095" v="9107" actId="1076"/>
          <ac:spMkLst>
            <pc:docMk/>
            <pc:sldMk cId="3395251928" sldId="2879"/>
            <ac:spMk id="2" creationId="{9EE03E63-F0D4-4064-B01E-472803333101}"/>
          </ac:spMkLst>
        </pc:spChg>
        <pc:spChg chg="mod">
          <ac:chgData name="Nico Pietro Mero" userId="d081113a-51f3-44ad-af5f-6b3674b34bd9" providerId="ADAL" clId="{B37ABE85-A23A-4511-B1A1-7B498D73E35C}" dt="2022-01-22T17:24:51.888" v="9747"/>
          <ac:spMkLst>
            <pc:docMk/>
            <pc:sldMk cId="3395251928" sldId="2879"/>
            <ac:spMk id="7" creationId="{00000000-0000-0000-0000-000000000000}"/>
          </ac:spMkLst>
        </pc:spChg>
        <pc:spChg chg="mod">
          <ac:chgData name="Nico Pietro Mero" userId="d081113a-51f3-44ad-af5f-6b3674b34bd9" providerId="ADAL" clId="{B37ABE85-A23A-4511-B1A1-7B498D73E35C}" dt="2022-01-27T22:43:00.845" v="24382" actId="313"/>
          <ac:spMkLst>
            <pc:docMk/>
            <pc:sldMk cId="3395251928" sldId="2879"/>
            <ac:spMk id="10" creationId="{00000000-0000-0000-0000-000000000000}"/>
          </ac:spMkLst>
        </pc:spChg>
      </pc:sldChg>
      <pc:sldChg chg="modSp add mod modNotesTx">
        <pc:chgData name="Nico Pietro Mero" userId="d081113a-51f3-44ad-af5f-6b3674b34bd9" providerId="ADAL" clId="{B37ABE85-A23A-4511-B1A1-7B498D73E35C}" dt="2022-01-22T17:24:56.764" v="9748"/>
        <pc:sldMkLst>
          <pc:docMk/>
          <pc:sldMk cId="6055131" sldId="2880"/>
        </pc:sldMkLst>
        <pc:spChg chg="mod">
          <ac:chgData name="Nico Pietro Mero" userId="d081113a-51f3-44ad-af5f-6b3674b34bd9" providerId="ADAL" clId="{B37ABE85-A23A-4511-B1A1-7B498D73E35C}" dt="2022-01-22T16:50:23.528" v="9097" actId="1076"/>
          <ac:spMkLst>
            <pc:docMk/>
            <pc:sldMk cId="6055131" sldId="2880"/>
            <ac:spMk id="2" creationId="{9EE03E63-F0D4-4064-B01E-472803333101}"/>
          </ac:spMkLst>
        </pc:spChg>
        <pc:spChg chg="mod">
          <ac:chgData name="Nico Pietro Mero" userId="d081113a-51f3-44ad-af5f-6b3674b34bd9" providerId="ADAL" clId="{B37ABE85-A23A-4511-B1A1-7B498D73E35C}" dt="2022-01-22T17:24:56.764" v="9748"/>
          <ac:spMkLst>
            <pc:docMk/>
            <pc:sldMk cId="6055131" sldId="2880"/>
            <ac:spMk id="7" creationId="{00000000-0000-0000-0000-000000000000}"/>
          </ac:spMkLst>
        </pc:spChg>
        <pc:spChg chg="mod">
          <ac:chgData name="Nico Pietro Mero" userId="d081113a-51f3-44ad-af5f-6b3674b34bd9" providerId="ADAL" clId="{B37ABE85-A23A-4511-B1A1-7B498D73E35C}" dt="2022-01-22T16:58:14.789" v="9186" actId="403"/>
          <ac:spMkLst>
            <pc:docMk/>
            <pc:sldMk cId="6055131" sldId="2880"/>
            <ac:spMk id="10" creationId="{00000000-0000-0000-0000-000000000000}"/>
          </ac:spMkLst>
        </pc:spChg>
      </pc:sldChg>
      <pc:sldChg chg="addSp delSp modSp add mod modNotesTx">
        <pc:chgData name="Nico Pietro Mero" userId="d081113a-51f3-44ad-af5f-6b3674b34bd9" providerId="ADAL" clId="{B37ABE85-A23A-4511-B1A1-7B498D73E35C}" dt="2022-01-22T17:25:01.466" v="9750"/>
        <pc:sldMkLst>
          <pc:docMk/>
          <pc:sldMk cId="2541022006" sldId="2881"/>
        </pc:sldMkLst>
        <pc:spChg chg="del mod">
          <ac:chgData name="Nico Pietro Mero" userId="d081113a-51f3-44ad-af5f-6b3674b34bd9" providerId="ADAL" clId="{B37ABE85-A23A-4511-B1A1-7B498D73E35C}" dt="2022-01-22T09:01:35.625" v="5550" actId="478"/>
          <ac:spMkLst>
            <pc:docMk/>
            <pc:sldMk cId="2541022006" sldId="2881"/>
            <ac:spMk id="2" creationId="{9EE03E63-F0D4-4064-B01E-472803333101}"/>
          </ac:spMkLst>
        </pc:spChg>
        <pc:spChg chg="mod">
          <ac:chgData name="Nico Pietro Mero" userId="d081113a-51f3-44ad-af5f-6b3674b34bd9" providerId="ADAL" clId="{B37ABE85-A23A-4511-B1A1-7B498D73E35C}" dt="2022-01-22T17:25:01.466" v="9750"/>
          <ac:spMkLst>
            <pc:docMk/>
            <pc:sldMk cId="2541022006" sldId="2881"/>
            <ac:spMk id="7" creationId="{00000000-0000-0000-0000-000000000000}"/>
          </ac:spMkLst>
        </pc:spChg>
        <pc:spChg chg="add mod">
          <ac:chgData name="Nico Pietro Mero" userId="d081113a-51f3-44ad-af5f-6b3674b34bd9" providerId="ADAL" clId="{B37ABE85-A23A-4511-B1A1-7B498D73E35C}" dt="2022-01-22T09:10:49.201" v="5827" actId="1076"/>
          <ac:spMkLst>
            <pc:docMk/>
            <pc:sldMk cId="2541022006" sldId="2881"/>
            <ac:spMk id="8" creationId="{7CBB993B-1397-4DC5-A1E9-5B5E37D72A65}"/>
          </ac:spMkLst>
        </pc:spChg>
        <pc:spChg chg="mod">
          <ac:chgData name="Nico Pietro Mero" userId="d081113a-51f3-44ad-af5f-6b3674b34bd9" providerId="ADAL" clId="{B37ABE85-A23A-4511-B1A1-7B498D73E35C}" dt="2022-01-22T08:48:18.718" v="5074" actId="20577"/>
          <ac:spMkLst>
            <pc:docMk/>
            <pc:sldMk cId="2541022006" sldId="2881"/>
            <ac:spMk id="10" creationId="{00000000-0000-0000-0000-000000000000}"/>
          </ac:spMkLst>
        </pc:spChg>
      </pc:sldChg>
      <pc:sldChg chg="addSp delSp modSp add del mod modNotesTx">
        <pc:chgData name="Nico Pietro Mero" userId="d081113a-51f3-44ad-af5f-6b3674b34bd9" providerId="ADAL" clId="{B37ABE85-A23A-4511-B1A1-7B498D73E35C}" dt="2022-01-22T09:13:43.938" v="5829" actId="47"/>
        <pc:sldMkLst>
          <pc:docMk/>
          <pc:sldMk cId="1556242311" sldId="2882"/>
        </pc:sldMkLst>
        <pc:spChg chg="del mod">
          <ac:chgData name="Nico Pietro Mero" userId="d081113a-51f3-44ad-af5f-6b3674b34bd9" providerId="ADAL" clId="{B37ABE85-A23A-4511-B1A1-7B498D73E35C}" dt="2022-01-22T09:03:25.014" v="5611" actId="478"/>
          <ac:spMkLst>
            <pc:docMk/>
            <pc:sldMk cId="1556242311" sldId="2882"/>
            <ac:spMk id="2" creationId="{9EE03E63-F0D4-4064-B01E-472803333101}"/>
          </ac:spMkLst>
        </pc:spChg>
        <pc:spChg chg="add del mod">
          <ac:chgData name="Nico Pietro Mero" userId="d081113a-51f3-44ad-af5f-6b3674b34bd9" providerId="ADAL" clId="{B37ABE85-A23A-4511-B1A1-7B498D73E35C}" dt="2022-01-22T09:03:21.544" v="5609" actId="478"/>
          <ac:spMkLst>
            <pc:docMk/>
            <pc:sldMk cId="1556242311" sldId="2882"/>
            <ac:spMk id="9" creationId="{78D145A4-6425-4AF5-B8A7-4B0D69E4036D}"/>
          </ac:spMkLst>
        </pc:spChg>
        <pc:spChg chg="mod">
          <ac:chgData name="Nico Pietro Mero" userId="d081113a-51f3-44ad-af5f-6b3674b34bd9" providerId="ADAL" clId="{B37ABE85-A23A-4511-B1A1-7B498D73E35C}" dt="2022-01-22T09:13:43.132" v="5828" actId="20577"/>
          <ac:spMkLst>
            <pc:docMk/>
            <pc:sldMk cId="1556242311" sldId="2882"/>
            <ac:spMk id="10" creationId="{00000000-0000-0000-0000-000000000000}"/>
          </ac:spMkLst>
        </pc:spChg>
        <pc:spChg chg="add mod">
          <ac:chgData name="Nico Pietro Mero" userId="d081113a-51f3-44ad-af5f-6b3674b34bd9" providerId="ADAL" clId="{B37ABE85-A23A-4511-B1A1-7B498D73E35C}" dt="2022-01-22T09:03:26.318" v="5612"/>
          <ac:spMkLst>
            <pc:docMk/>
            <pc:sldMk cId="1556242311" sldId="2882"/>
            <ac:spMk id="11" creationId="{BCFB729E-8F75-4FE6-90DA-C7DF95BE1D4E}"/>
          </ac:spMkLst>
        </pc:spChg>
        <pc:picChg chg="add del mod">
          <ac:chgData name="Nico Pietro Mero" userId="d081113a-51f3-44ad-af5f-6b3674b34bd9" providerId="ADAL" clId="{B37ABE85-A23A-4511-B1A1-7B498D73E35C}" dt="2022-01-22T09:03:49.564" v="5615" actId="478"/>
          <ac:picMkLst>
            <pc:docMk/>
            <pc:sldMk cId="1556242311" sldId="2882"/>
            <ac:picMk id="4" creationId="{6E6B63D8-B162-44A7-A7C2-9FFE0824E36F}"/>
          </ac:picMkLst>
        </pc:picChg>
      </pc:sldChg>
      <pc:sldChg chg="modSp add mod modNotesTx">
        <pc:chgData name="Nico Pietro Mero" userId="d081113a-51f3-44ad-af5f-6b3674b34bd9" providerId="ADAL" clId="{B37ABE85-A23A-4511-B1A1-7B498D73E35C}" dt="2022-01-27T21:14:46.931" v="23853" actId="1076"/>
        <pc:sldMkLst>
          <pc:docMk/>
          <pc:sldMk cId="2676503648" sldId="2883"/>
        </pc:sldMkLst>
        <pc:spChg chg="mod">
          <ac:chgData name="Nico Pietro Mero" userId="d081113a-51f3-44ad-af5f-6b3674b34bd9" providerId="ADAL" clId="{B37ABE85-A23A-4511-B1A1-7B498D73E35C}" dt="2022-01-27T21:14:46.931" v="23853" actId="1076"/>
          <ac:spMkLst>
            <pc:docMk/>
            <pc:sldMk cId="2676503648" sldId="2883"/>
            <ac:spMk id="2" creationId="{9EE03E63-F0D4-4064-B01E-472803333101}"/>
          </ac:spMkLst>
        </pc:spChg>
        <pc:spChg chg="mod">
          <ac:chgData name="Nico Pietro Mero" userId="d081113a-51f3-44ad-af5f-6b3674b34bd9" providerId="ADAL" clId="{B37ABE85-A23A-4511-B1A1-7B498D73E35C}" dt="2022-01-22T17:24:49.453" v="9746"/>
          <ac:spMkLst>
            <pc:docMk/>
            <pc:sldMk cId="2676503648" sldId="2883"/>
            <ac:spMk id="7" creationId="{00000000-0000-0000-0000-000000000000}"/>
          </ac:spMkLst>
        </pc:spChg>
        <pc:spChg chg="mod">
          <ac:chgData name="Nico Pietro Mero" userId="d081113a-51f3-44ad-af5f-6b3674b34bd9" providerId="ADAL" clId="{B37ABE85-A23A-4511-B1A1-7B498D73E35C}" dt="2022-01-21T17:15:27.736" v="4546" actId="20577"/>
          <ac:spMkLst>
            <pc:docMk/>
            <pc:sldMk cId="2676503648" sldId="2883"/>
            <ac:spMk id="10" creationId="{00000000-0000-0000-0000-000000000000}"/>
          </ac:spMkLst>
        </pc:spChg>
      </pc:sldChg>
      <pc:sldChg chg="modSp add mod">
        <pc:chgData name="Nico Pietro Mero" userId="d081113a-51f3-44ad-af5f-6b3674b34bd9" providerId="ADAL" clId="{B37ABE85-A23A-4511-B1A1-7B498D73E35C}" dt="2022-01-25T00:08:19.737" v="9851" actId="20577"/>
        <pc:sldMkLst>
          <pc:docMk/>
          <pc:sldMk cId="618866596" sldId="2884"/>
        </pc:sldMkLst>
        <pc:spChg chg="mod">
          <ac:chgData name="Nico Pietro Mero" userId="d081113a-51f3-44ad-af5f-6b3674b34bd9" providerId="ADAL" clId="{B37ABE85-A23A-4511-B1A1-7B498D73E35C}" dt="2022-01-22T09:10:44.407" v="5826" actId="1076"/>
          <ac:spMkLst>
            <pc:docMk/>
            <pc:sldMk cId="618866596" sldId="2884"/>
            <ac:spMk id="2" creationId="{9EE03E63-F0D4-4064-B01E-472803333101}"/>
          </ac:spMkLst>
        </pc:spChg>
        <pc:spChg chg="mod">
          <ac:chgData name="Nico Pietro Mero" userId="d081113a-51f3-44ad-af5f-6b3674b34bd9" providerId="ADAL" clId="{B37ABE85-A23A-4511-B1A1-7B498D73E35C}" dt="2022-01-22T17:25:03.977" v="9751"/>
          <ac:spMkLst>
            <pc:docMk/>
            <pc:sldMk cId="618866596" sldId="2884"/>
            <ac:spMk id="7" creationId="{00000000-0000-0000-0000-000000000000}"/>
          </ac:spMkLst>
        </pc:spChg>
        <pc:spChg chg="mod">
          <ac:chgData name="Nico Pietro Mero" userId="d081113a-51f3-44ad-af5f-6b3674b34bd9" providerId="ADAL" clId="{B37ABE85-A23A-4511-B1A1-7B498D73E35C}" dt="2022-01-25T00:08:19.737" v="9851" actId="20577"/>
          <ac:spMkLst>
            <pc:docMk/>
            <pc:sldMk cId="618866596" sldId="2884"/>
            <ac:spMk id="10" creationId="{00000000-0000-0000-0000-000000000000}"/>
          </ac:spMkLst>
        </pc:spChg>
      </pc:sldChg>
      <pc:sldChg chg="modSp add mod">
        <pc:chgData name="Nico Pietro Mero" userId="d081113a-51f3-44ad-af5f-6b3674b34bd9" providerId="ADAL" clId="{B37ABE85-A23A-4511-B1A1-7B498D73E35C}" dt="2022-01-22T17:25:11.245" v="9753"/>
        <pc:sldMkLst>
          <pc:docMk/>
          <pc:sldMk cId="2278668964" sldId="2885"/>
        </pc:sldMkLst>
        <pc:spChg chg="mod">
          <ac:chgData name="Nico Pietro Mero" userId="d081113a-51f3-44ad-af5f-6b3674b34bd9" providerId="ADAL" clId="{B37ABE85-A23A-4511-B1A1-7B498D73E35C}" dt="2022-01-22T16:52:55.885" v="9156" actId="1076"/>
          <ac:spMkLst>
            <pc:docMk/>
            <pc:sldMk cId="2278668964" sldId="2885"/>
            <ac:spMk id="2" creationId="{9EE03E63-F0D4-4064-B01E-472803333101}"/>
          </ac:spMkLst>
        </pc:spChg>
        <pc:spChg chg="mod">
          <ac:chgData name="Nico Pietro Mero" userId="d081113a-51f3-44ad-af5f-6b3674b34bd9" providerId="ADAL" clId="{B37ABE85-A23A-4511-B1A1-7B498D73E35C}" dt="2022-01-22T17:25:11.245" v="9753"/>
          <ac:spMkLst>
            <pc:docMk/>
            <pc:sldMk cId="2278668964" sldId="2885"/>
            <ac:spMk id="7" creationId="{00000000-0000-0000-0000-000000000000}"/>
          </ac:spMkLst>
        </pc:spChg>
        <pc:spChg chg="mod">
          <ac:chgData name="Nico Pietro Mero" userId="d081113a-51f3-44ad-af5f-6b3674b34bd9" providerId="ADAL" clId="{B37ABE85-A23A-4511-B1A1-7B498D73E35C}" dt="2022-01-22T16:40:19.485" v="8826" actId="20577"/>
          <ac:spMkLst>
            <pc:docMk/>
            <pc:sldMk cId="2278668964" sldId="2885"/>
            <ac:spMk id="10" creationId="{00000000-0000-0000-0000-000000000000}"/>
          </ac:spMkLst>
        </pc:spChg>
      </pc:sldChg>
      <pc:sldChg chg="modSp add mod">
        <pc:chgData name="Nico Pietro Mero" userId="d081113a-51f3-44ad-af5f-6b3674b34bd9" providerId="ADAL" clId="{B37ABE85-A23A-4511-B1A1-7B498D73E35C}" dt="2022-01-22T09:36:25.649" v="6526" actId="20577"/>
        <pc:sldMkLst>
          <pc:docMk/>
          <pc:sldMk cId="1310463407" sldId="2886"/>
        </pc:sldMkLst>
        <pc:spChg chg="mod">
          <ac:chgData name="Nico Pietro Mero" userId="d081113a-51f3-44ad-af5f-6b3674b34bd9" providerId="ADAL" clId="{B37ABE85-A23A-4511-B1A1-7B498D73E35C}" dt="2022-01-22T09:36:25.649" v="6526" actId="20577"/>
          <ac:spMkLst>
            <pc:docMk/>
            <pc:sldMk cId="1310463407" sldId="2886"/>
            <ac:spMk id="14" creationId="{00000000-0000-0000-0000-000000000000}"/>
          </ac:spMkLst>
        </pc:spChg>
      </pc:sldChg>
      <pc:sldChg chg="modSp add mod">
        <pc:chgData name="Nico Pietro Mero" userId="d081113a-51f3-44ad-af5f-6b3674b34bd9" providerId="ADAL" clId="{B37ABE85-A23A-4511-B1A1-7B498D73E35C}" dt="2022-01-22T09:37:34.350" v="6596" actId="20577"/>
        <pc:sldMkLst>
          <pc:docMk/>
          <pc:sldMk cId="1571863518" sldId="2887"/>
        </pc:sldMkLst>
        <pc:spChg chg="mod">
          <ac:chgData name="Nico Pietro Mero" userId="d081113a-51f3-44ad-af5f-6b3674b34bd9" providerId="ADAL" clId="{B37ABE85-A23A-4511-B1A1-7B498D73E35C}" dt="2022-01-22T09:37:34.350" v="6596" actId="20577"/>
          <ac:spMkLst>
            <pc:docMk/>
            <pc:sldMk cId="1571863518" sldId="2887"/>
            <ac:spMk id="14" creationId="{00000000-0000-0000-0000-000000000000}"/>
          </ac:spMkLst>
        </pc:spChg>
      </pc:sldChg>
      <pc:sldChg chg="modSp add del mod">
        <pc:chgData name="Nico Pietro Mero" userId="d081113a-51f3-44ad-af5f-6b3674b34bd9" providerId="ADAL" clId="{B37ABE85-A23A-4511-B1A1-7B498D73E35C}" dt="2022-01-27T11:26:21.793" v="11655" actId="47"/>
        <pc:sldMkLst>
          <pc:docMk/>
          <pc:sldMk cId="2000111851" sldId="2888"/>
        </pc:sldMkLst>
        <pc:spChg chg="mod">
          <ac:chgData name="Nico Pietro Mero" userId="d081113a-51f3-44ad-af5f-6b3674b34bd9" providerId="ADAL" clId="{B37ABE85-A23A-4511-B1A1-7B498D73E35C}" dt="2022-01-22T09:39:37.809" v="6704" actId="20577"/>
          <ac:spMkLst>
            <pc:docMk/>
            <pc:sldMk cId="2000111851" sldId="2888"/>
            <ac:spMk id="14" creationId="{00000000-0000-0000-0000-000000000000}"/>
          </ac:spMkLst>
        </pc:spChg>
      </pc:sldChg>
      <pc:sldChg chg="modSp add mod">
        <pc:chgData name="Nico Pietro Mero" userId="d081113a-51f3-44ad-af5f-6b3674b34bd9" providerId="ADAL" clId="{B37ABE85-A23A-4511-B1A1-7B498D73E35C}" dt="2022-01-22T09:28:30.096" v="6291" actId="313"/>
        <pc:sldMkLst>
          <pc:docMk/>
          <pc:sldMk cId="1728531334" sldId="2889"/>
        </pc:sldMkLst>
        <pc:spChg chg="mod">
          <ac:chgData name="Nico Pietro Mero" userId="d081113a-51f3-44ad-af5f-6b3674b34bd9" providerId="ADAL" clId="{B37ABE85-A23A-4511-B1A1-7B498D73E35C}" dt="2022-01-22T09:28:30.096" v="6291" actId="313"/>
          <ac:spMkLst>
            <pc:docMk/>
            <pc:sldMk cId="1728531334" sldId="2889"/>
            <ac:spMk id="14" creationId="{00000000-0000-0000-0000-000000000000}"/>
          </ac:spMkLst>
        </pc:spChg>
      </pc:sldChg>
      <pc:sldChg chg="modSp add mod ord">
        <pc:chgData name="Nico Pietro Mero" userId="d081113a-51f3-44ad-af5f-6b3674b34bd9" providerId="ADAL" clId="{B37ABE85-A23A-4511-B1A1-7B498D73E35C}" dt="2022-01-25T00:02:17.737" v="9796" actId="20578"/>
        <pc:sldMkLst>
          <pc:docMk/>
          <pc:sldMk cId="3701785482" sldId="2890"/>
        </pc:sldMkLst>
        <pc:spChg chg="mod">
          <ac:chgData name="Nico Pietro Mero" userId="d081113a-51f3-44ad-af5f-6b3674b34bd9" providerId="ADAL" clId="{B37ABE85-A23A-4511-B1A1-7B498D73E35C}" dt="2022-01-22T09:34:55.652" v="6508" actId="20577"/>
          <ac:spMkLst>
            <pc:docMk/>
            <pc:sldMk cId="3701785482" sldId="2890"/>
            <ac:spMk id="14" creationId="{00000000-0000-0000-0000-000000000000}"/>
          </ac:spMkLst>
        </pc:spChg>
      </pc:sldChg>
      <pc:sldChg chg="modSp add mod">
        <pc:chgData name="Nico Pietro Mero" userId="d081113a-51f3-44ad-af5f-6b3674b34bd9" providerId="ADAL" clId="{B37ABE85-A23A-4511-B1A1-7B498D73E35C}" dt="2022-01-22T09:35:02.742" v="6518" actId="20577"/>
        <pc:sldMkLst>
          <pc:docMk/>
          <pc:sldMk cId="2336763631" sldId="2891"/>
        </pc:sldMkLst>
        <pc:spChg chg="mod">
          <ac:chgData name="Nico Pietro Mero" userId="d081113a-51f3-44ad-af5f-6b3674b34bd9" providerId="ADAL" clId="{B37ABE85-A23A-4511-B1A1-7B498D73E35C}" dt="2022-01-22T09:35:02.742" v="6518" actId="20577"/>
          <ac:spMkLst>
            <pc:docMk/>
            <pc:sldMk cId="2336763631" sldId="2891"/>
            <ac:spMk id="3" creationId="{00000000-0000-0000-0000-000000000000}"/>
          </ac:spMkLst>
        </pc:spChg>
      </pc:sldChg>
      <pc:sldChg chg="modSp add mod">
        <pc:chgData name="Nico Pietro Mero" userId="d081113a-51f3-44ad-af5f-6b3674b34bd9" providerId="ADAL" clId="{B37ABE85-A23A-4511-B1A1-7B498D73E35C}" dt="2022-01-22T09:27:55.748" v="6283" actId="313"/>
        <pc:sldMkLst>
          <pc:docMk/>
          <pc:sldMk cId="4025410161" sldId="2892"/>
        </pc:sldMkLst>
        <pc:spChg chg="mod">
          <ac:chgData name="Nico Pietro Mero" userId="d081113a-51f3-44ad-af5f-6b3674b34bd9" providerId="ADAL" clId="{B37ABE85-A23A-4511-B1A1-7B498D73E35C}" dt="2022-01-22T09:27:55.748" v="6283" actId="313"/>
          <ac:spMkLst>
            <pc:docMk/>
            <pc:sldMk cId="4025410161" sldId="2892"/>
            <ac:spMk id="3" creationId="{00000000-0000-0000-0000-000000000000}"/>
          </ac:spMkLst>
        </pc:spChg>
      </pc:sldChg>
      <pc:sldChg chg="modSp new del mod ord">
        <pc:chgData name="Nico Pietro Mero" userId="d081113a-51f3-44ad-af5f-6b3674b34bd9" providerId="ADAL" clId="{B37ABE85-A23A-4511-B1A1-7B498D73E35C}" dt="2022-01-22T09:35:45.226" v="6519" actId="47"/>
        <pc:sldMkLst>
          <pc:docMk/>
          <pc:sldMk cId="318753358" sldId="2893"/>
        </pc:sldMkLst>
        <pc:spChg chg="mod">
          <ac:chgData name="Nico Pietro Mero" userId="d081113a-51f3-44ad-af5f-6b3674b34bd9" providerId="ADAL" clId="{B37ABE85-A23A-4511-B1A1-7B498D73E35C}" dt="2022-01-22T09:27:32.539" v="6275" actId="20577"/>
          <ac:spMkLst>
            <pc:docMk/>
            <pc:sldMk cId="318753358" sldId="2893"/>
            <ac:spMk id="2" creationId="{CCEC63F9-0B68-46D1-9753-62C935530F52}"/>
          </ac:spMkLst>
        </pc:spChg>
      </pc:sldChg>
      <pc:sldChg chg="new del">
        <pc:chgData name="Nico Pietro Mero" userId="d081113a-51f3-44ad-af5f-6b3674b34bd9" providerId="ADAL" clId="{B37ABE85-A23A-4511-B1A1-7B498D73E35C}" dt="2022-01-22T09:27:11.614" v="6244" actId="47"/>
        <pc:sldMkLst>
          <pc:docMk/>
          <pc:sldMk cId="1751030661" sldId="2893"/>
        </pc:sldMkLst>
      </pc:sldChg>
      <pc:sldChg chg="add del ord">
        <pc:chgData name="Nico Pietro Mero" userId="d081113a-51f3-44ad-af5f-6b3674b34bd9" providerId="ADAL" clId="{B37ABE85-A23A-4511-B1A1-7B498D73E35C}" dt="2022-01-27T21:47:05.078" v="24013" actId="47"/>
        <pc:sldMkLst>
          <pc:docMk/>
          <pc:sldMk cId="24615442" sldId="2894"/>
        </pc:sldMkLst>
      </pc:sldChg>
      <pc:sldChg chg="add del ord">
        <pc:chgData name="Nico Pietro Mero" userId="d081113a-51f3-44ad-af5f-6b3674b34bd9" providerId="ADAL" clId="{B37ABE85-A23A-4511-B1A1-7B498D73E35C}" dt="2022-01-27T21:54:57.892" v="24146" actId="47"/>
        <pc:sldMkLst>
          <pc:docMk/>
          <pc:sldMk cId="3213395190" sldId="2895"/>
        </pc:sldMkLst>
      </pc:sldChg>
      <pc:sldChg chg="modSp add del mod">
        <pc:chgData name="Nico Pietro Mero" userId="d081113a-51f3-44ad-af5f-6b3674b34bd9" providerId="ADAL" clId="{B37ABE85-A23A-4511-B1A1-7B498D73E35C}" dt="2022-01-27T21:06:31.666" v="23620" actId="47"/>
        <pc:sldMkLst>
          <pc:docMk/>
          <pc:sldMk cId="504372981" sldId="2896"/>
        </pc:sldMkLst>
        <pc:spChg chg="mod">
          <ac:chgData name="Nico Pietro Mero" userId="d081113a-51f3-44ad-af5f-6b3674b34bd9" providerId="ADAL" clId="{B37ABE85-A23A-4511-B1A1-7B498D73E35C}" dt="2022-01-22T09:38:52.029" v="6650" actId="20577"/>
          <ac:spMkLst>
            <pc:docMk/>
            <pc:sldMk cId="504372981" sldId="2896"/>
            <ac:spMk id="14" creationId="{00000000-0000-0000-0000-000000000000}"/>
          </ac:spMkLst>
        </pc:spChg>
      </pc:sldChg>
      <pc:sldChg chg="modSp add del mod ord">
        <pc:chgData name="Nico Pietro Mero" userId="d081113a-51f3-44ad-af5f-6b3674b34bd9" providerId="ADAL" clId="{B37ABE85-A23A-4511-B1A1-7B498D73E35C}" dt="2022-01-27T21:06:31.666" v="23620" actId="47"/>
        <pc:sldMkLst>
          <pc:docMk/>
          <pc:sldMk cId="1163103700" sldId="2897"/>
        </pc:sldMkLst>
        <pc:spChg chg="mod">
          <ac:chgData name="Nico Pietro Mero" userId="d081113a-51f3-44ad-af5f-6b3674b34bd9" providerId="ADAL" clId="{B37ABE85-A23A-4511-B1A1-7B498D73E35C}" dt="2022-01-22T09:39:08.053" v="6670" actId="20577"/>
          <ac:spMkLst>
            <pc:docMk/>
            <pc:sldMk cId="1163103700" sldId="2897"/>
            <ac:spMk id="3" creationId="{00000000-0000-0000-0000-000000000000}"/>
          </ac:spMkLst>
        </pc:spChg>
      </pc:sldChg>
      <pc:sldChg chg="modSp add del mod ord">
        <pc:chgData name="Nico Pietro Mero" userId="d081113a-51f3-44ad-af5f-6b3674b34bd9" providerId="ADAL" clId="{B37ABE85-A23A-4511-B1A1-7B498D73E35C}" dt="2022-01-27T11:26:21.793" v="11655" actId="47"/>
        <pc:sldMkLst>
          <pc:docMk/>
          <pc:sldMk cId="332786874" sldId="2898"/>
        </pc:sldMkLst>
        <pc:spChg chg="mod">
          <ac:chgData name="Nico Pietro Mero" userId="d081113a-51f3-44ad-af5f-6b3674b34bd9" providerId="ADAL" clId="{B37ABE85-A23A-4511-B1A1-7B498D73E35C}" dt="2022-01-22T09:39:48.402" v="6721" actId="20577"/>
          <ac:spMkLst>
            <pc:docMk/>
            <pc:sldMk cId="332786874" sldId="2898"/>
            <ac:spMk id="3" creationId="{00000000-0000-0000-0000-000000000000}"/>
          </ac:spMkLst>
        </pc:spChg>
      </pc:sldChg>
      <pc:sldChg chg="modSp add mod">
        <pc:chgData name="Nico Pietro Mero" userId="d081113a-51f3-44ad-af5f-6b3674b34bd9" providerId="ADAL" clId="{B37ABE85-A23A-4511-B1A1-7B498D73E35C}" dt="2022-01-27T21:06:36.572" v="23625" actId="20577"/>
        <pc:sldMkLst>
          <pc:docMk/>
          <pc:sldMk cId="2889359354" sldId="2899"/>
        </pc:sldMkLst>
        <pc:spChg chg="mod">
          <ac:chgData name="Nico Pietro Mero" userId="d081113a-51f3-44ad-af5f-6b3674b34bd9" providerId="ADAL" clId="{B37ABE85-A23A-4511-B1A1-7B498D73E35C}" dt="2022-01-27T21:06:36.572" v="23625" actId="20577"/>
          <ac:spMkLst>
            <pc:docMk/>
            <pc:sldMk cId="2889359354" sldId="2899"/>
            <ac:spMk id="14" creationId="{00000000-0000-0000-0000-000000000000}"/>
          </ac:spMkLst>
        </pc:spChg>
      </pc:sldChg>
      <pc:sldChg chg="modSp add mod">
        <pc:chgData name="Nico Pietro Mero" userId="d081113a-51f3-44ad-af5f-6b3674b34bd9" providerId="ADAL" clId="{B37ABE85-A23A-4511-B1A1-7B498D73E35C}" dt="2022-01-27T21:07:30.489" v="23637" actId="20577"/>
        <pc:sldMkLst>
          <pc:docMk/>
          <pc:sldMk cId="705606872" sldId="2900"/>
        </pc:sldMkLst>
        <pc:spChg chg="mod">
          <ac:chgData name="Nico Pietro Mero" userId="d081113a-51f3-44ad-af5f-6b3674b34bd9" providerId="ADAL" clId="{B37ABE85-A23A-4511-B1A1-7B498D73E35C}" dt="2022-01-27T21:07:30.489" v="23637" actId="20577"/>
          <ac:spMkLst>
            <pc:docMk/>
            <pc:sldMk cId="705606872" sldId="2900"/>
            <ac:spMk id="14" creationId="{00000000-0000-0000-0000-000000000000}"/>
          </ac:spMkLst>
        </pc:spChg>
      </pc:sldChg>
      <pc:sldChg chg="modSp add mod">
        <pc:chgData name="Nico Pietro Mero" userId="d081113a-51f3-44ad-af5f-6b3674b34bd9" providerId="ADAL" clId="{B37ABE85-A23A-4511-B1A1-7B498D73E35C}" dt="2022-01-22T09:40:40.357" v="6805" actId="20577"/>
        <pc:sldMkLst>
          <pc:docMk/>
          <pc:sldMk cId="1975483409" sldId="2901"/>
        </pc:sldMkLst>
        <pc:spChg chg="mod">
          <ac:chgData name="Nico Pietro Mero" userId="d081113a-51f3-44ad-af5f-6b3674b34bd9" providerId="ADAL" clId="{B37ABE85-A23A-4511-B1A1-7B498D73E35C}" dt="2022-01-22T09:40:40.357" v="6805" actId="20577"/>
          <ac:spMkLst>
            <pc:docMk/>
            <pc:sldMk cId="1975483409" sldId="2901"/>
            <ac:spMk id="3" creationId="{00000000-0000-0000-0000-000000000000}"/>
          </ac:spMkLst>
        </pc:spChg>
      </pc:sldChg>
      <pc:sldChg chg="modSp add mod">
        <pc:chgData name="Nico Pietro Mero" userId="d081113a-51f3-44ad-af5f-6b3674b34bd9" providerId="ADAL" clId="{B37ABE85-A23A-4511-B1A1-7B498D73E35C}" dt="2022-01-22T09:41:48.409" v="6899" actId="20577"/>
        <pc:sldMkLst>
          <pc:docMk/>
          <pc:sldMk cId="3498362348" sldId="2902"/>
        </pc:sldMkLst>
        <pc:spChg chg="mod">
          <ac:chgData name="Nico Pietro Mero" userId="d081113a-51f3-44ad-af5f-6b3674b34bd9" providerId="ADAL" clId="{B37ABE85-A23A-4511-B1A1-7B498D73E35C}" dt="2022-01-22T09:41:48.409" v="6899" actId="20577"/>
          <ac:spMkLst>
            <pc:docMk/>
            <pc:sldMk cId="3498362348" sldId="2902"/>
            <ac:spMk id="3" creationId="{00000000-0000-0000-0000-000000000000}"/>
          </ac:spMkLst>
        </pc:spChg>
      </pc:sldChg>
      <pc:sldChg chg="add del">
        <pc:chgData name="Nico Pietro Mero" userId="d081113a-51f3-44ad-af5f-6b3674b34bd9" providerId="ADAL" clId="{B37ABE85-A23A-4511-B1A1-7B498D73E35C}" dt="2022-01-22T09:45:01.986" v="6912"/>
        <pc:sldMkLst>
          <pc:docMk/>
          <pc:sldMk cId="3311756103" sldId="2903"/>
        </pc:sldMkLst>
      </pc:sldChg>
      <pc:sldChg chg="modSp add mod">
        <pc:chgData name="Nico Pietro Mero" userId="d081113a-51f3-44ad-af5f-6b3674b34bd9" providerId="ADAL" clId="{B37ABE85-A23A-4511-B1A1-7B498D73E35C}" dt="2022-01-27T21:15:06.472" v="23854" actId="1076"/>
        <pc:sldMkLst>
          <pc:docMk/>
          <pc:sldMk cId="3519195691" sldId="2903"/>
        </pc:sldMkLst>
        <pc:spChg chg="mod">
          <ac:chgData name="Nico Pietro Mero" userId="d081113a-51f3-44ad-af5f-6b3674b34bd9" providerId="ADAL" clId="{B37ABE85-A23A-4511-B1A1-7B498D73E35C}" dt="2022-01-27T21:15:06.472" v="23854" actId="1076"/>
          <ac:spMkLst>
            <pc:docMk/>
            <pc:sldMk cId="3519195691" sldId="2903"/>
            <ac:spMk id="2" creationId="{9EE03E63-F0D4-4064-B01E-472803333101}"/>
          </ac:spMkLst>
        </pc:spChg>
        <pc:spChg chg="mod">
          <ac:chgData name="Nico Pietro Mero" userId="d081113a-51f3-44ad-af5f-6b3674b34bd9" providerId="ADAL" clId="{B37ABE85-A23A-4511-B1A1-7B498D73E35C}" dt="2022-01-22T17:25:13.815" v="9754"/>
          <ac:spMkLst>
            <pc:docMk/>
            <pc:sldMk cId="3519195691" sldId="2903"/>
            <ac:spMk id="7" creationId="{00000000-0000-0000-0000-000000000000}"/>
          </ac:spMkLst>
        </pc:spChg>
        <pc:spChg chg="mod">
          <ac:chgData name="Nico Pietro Mero" userId="d081113a-51f3-44ad-af5f-6b3674b34bd9" providerId="ADAL" clId="{B37ABE85-A23A-4511-B1A1-7B498D73E35C}" dt="2022-01-25T00:47:07.348" v="10626" actId="20577"/>
          <ac:spMkLst>
            <pc:docMk/>
            <pc:sldMk cId="3519195691" sldId="2903"/>
            <ac:spMk id="10" creationId="{00000000-0000-0000-0000-000000000000}"/>
          </ac:spMkLst>
        </pc:spChg>
      </pc:sldChg>
      <pc:sldChg chg="add del">
        <pc:chgData name="Nico Pietro Mero" userId="d081113a-51f3-44ad-af5f-6b3674b34bd9" providerId="ADAL" clId="{B37ABE85-A23A-4511-B1A1-7B498D73E35C}" dt="2022-01-22T09:45:01.986" v="6912"/>
        <pc:sldMkLst>
          <pc:docMk/>
          <pc:sldMk cId="71804231" sldId="2904"/>
        </pc:sldMkLst>
      </pc:sldChg>
      <pc:sldChg chg="modSp add mod">
        <pc:chgData name="Nico Pietro Mero" userId="d081113a-51f3-44ad-af5f-6b3674b34bd9" providerId="ADAL" clId="{B37ABE85-A23A-4511-B1A1-7B498D73E35C}" dt="2022-01-27T22:43:55.083" v="24386" actId="20577"/>
        <pc:sldMkLst>
          <pc:docMk/>
          <pc:sldMk cId="808906811" sldId="2904"/>
        </pc:sldMkLst>
        <pc:spChg chg="mod">
          <ac:chgData name="Nico Pietro Mero" userId="d081113a-51f3-44ad-af5f-6b3674b34bd9" providerId="ADAL" clId="{B37ABE85-A23A-4511-B1A1-7B498D73E35C}" dt="2022-01-22T17:25:16.355" v="9755"/>
          <ac:spMkLst>
            <pc:docMk/>
            <pc:sldMk cId="808906811" sldId="2904"/>
            <ac:spMk id="7" creationId="{00000000-0000-0000-0000-000000000000}"/>
          </ac:spMkLst>
        </pc:spChg>
        <pc:spChg chg="mod">
          <ac:chgData name="Nico Pietro Mero" userId="d081113a-51f3-44ad-af5f-6b3674b34bd9" providerId="ADAL" clId="{B37ABE85-A23A-4511-B1A1-7B498D73E35C}" dt="2022-01-27T22:43:55.083" v="24386" actId="20577"/>
          <ac:spMkLst>
            <pc:docMk/>
            <pc:sldMk cId="808906811" sldId="2904"/>
            <ac:spMk id="10" creationId="{00000000-0000-0000-0000-000000000000}"/>
          </ac:spMkLst>
        </pc:spChg>
      </pc:sldChg>
      <pc:sldChg chg="add del">
        <pc:chgData name="Nico Pietro Mero" userId="d081113a-51f3-44ad-af5f-6b3674b34bd9" providerId="ADAL" clId="{B37ABE85-A23A-4511-B1A1-7B498D73E35C}" dt="2022-01-22T09:45:01.986" v="6912"/>
        <pc:sldMkLst>
          <pc:docMk/>
          <pc:sldMk cId="2251478051" sldId="2905"/>
        </pc:sldMkLst>
      </pc:sldChg>
      <pc:sldChg chg="modSp add mod">
        <pc:chgData name="Nico Pietro Mero" userId="d081113a-51f3-44ad-af5f-6b3674b34bd9" providerId="ADAL" clId="{B37ABE85-A23A-4511-B1A1-7B498D73E35C}" dt="2022-01-22T17:27:47.085" v="9792"/>
        <pc:sldMkLst>
          <pc:docMk/>
          <pc:sldMk cId="4070846466" sldId="2905"/>
        </pc:sldMkLst>
        <pc:spChg chg="mod">
          <ac:chgData name="Nico Pietro Mero" userId="d081113a-51f3-44ad-af5f-6b3674b34bd9" providerId="ADAL" clId="{B37ABE85-A23A-4511-B1A1-7B498D73E35C}" dt="2022-01-22T17:25:18.985" v="9756"/>
          <ac:spMkLst>
            <pc:docMk/>
            <pc:sldMk cId="4070846466" sldId="2905"/>
            <ac:spMk id="7" creationId="{00000000-0000-0000-0000-000000000000}"/>
          </ac:spMkLst>
        </pc:spChg>
        <pc:spChg chg="mod">
          <ac:chgData name="Nico Pietro Mero" userId="d081113a-51f3-44ad-af5f-6b3674b34bd9" providerId="ADAL" clId="{B37ABE85-A23A-4511-B1A1-7B498D73E35C}" dt="2022-01-22T17:27:47.085" v="9792"/>
          <ac:spMkLst>
            <pc:docMk/>
            <pc:sldMk cId="4070846466" sldId="2905"/>
            <ac:spMk id="10" creationId="{00000000-0000-0000-0000-000000000000}"/>
          </ac:spMkLst>
        </pc:spChg>
      </pc:sldChg>
      <pc:sldChg chg="add del">
        <pc:chgData name="Nico Pietro Mero" userId="d081113a-51f3-44ad-af5f-6b3674b34bd9" providerId="ADAL" clId="{B37ABE85-A23A-4511-B1A1-7B498D73E35C}" dt="2022-01-22T09:48:55.640" v="7080" actId="2890"/>
        <pc:sldMkLst>
          <pc:docMk/>
          <pc:sldMk cId="557888813" sldId="2906"/>
        </pc:sldMkLst>
      </pc:sldChg>
      <pc:sldChg chg="add del">
        <pc:chgData name="Nico Pietro Mero" userId="d081113a-51f3-44ad-af5f-6b3674b34bd9" providerId="ADAL" clId="{B37ABE85-A23A-4511-B1A1-7B498D73E35C}" dt="2022-01-22T09:45:01.986" v="6912"/>
        <pc:sldMkLst>
          <pc:docMk/>
          <pc:sldMk cId="1187218028" sldId="2906"/>
        </pc:sldMkLst>
      </pc:sldChg>
      <pc:sldChg chg="addSp delSp modSp add mod">
        <pc:chgData name="Nico Pietro Mero" userId="d081113a-51f3-44ad-af5f-6b3674b34bd9" providerId="ADAL" clId="{B37ABE85-A23A-4511-B1A1-7B498D73E35C}" dt="2022-01-27T21:15:29.617" v="23859" actId="1076"/>
        <pc:sldMkLst>
          <pc:docMk/>
          <pc:sldMk cId="3262258755" sldId="2906"/>
        </pc:sldMkLst>
        <pc:spChg chg="mod">
          <ac:chgData name="Nico Pietro Mero" userId="d081113a-51f3-44ad-af5f-6b3674b34bd9" providerId="ADAL" clId="{B37ABE85-A23A-4511-B1A1-7B498D73E35C}" dt="2022-01-27T21:15:29.617" v="23859" actId="1076"/>
          <ac:spMkLst>
            <pc:docMk/>
            <pc:sldMk cId="3262258755" sldId="2906"/>
            <ac:spMk id="2" creationId="{9EE03E63-F0D4-4064-B01E-472803333101}"/>
          </ac:spMkLst>
        </pc:spChg>
        <pc:spChg chg="mod">
          <ac:chgData name="Nico Pietro Mero" userId="d081113a-51f3-44ad-af5f-6b3674b34bd9" providerId="ADAL" clId="{B37ABE85-A23A-4511-B1A1-7B498D73E35C}" dt="2022-01-22T17:25:21.369" v="9757"/>
          <ac:spMkLst>
            <pc:docMk/>
            <pc:sldMk cId="3262258755" sldId="2906"/>
            <ac:spMk id="7" creationId="{00000000-0000-0000-0000-000000000000}"/>
          </ac:spMkLst>
        </pc:spChg>
        <pc:spChg chg="mod">
          <ac:chgData name="Nico Pietro Mero" userId="d081113a-51f3-44ad-af5f-6b3674b34bd9" providerId="ADAL" clId="{B37ABE85-A23A-4511-B1A1-7B498D73E35C}" dt="2022-01-22T17:22:05.409" v="9736" actId="2710"/>
          <ac:spMkLst>
            <pc:docMk/>
            <pc:sldMk cId="3262258755" sldId="2906"/>
            <ac:spMk id="10" creationId="{00000000-0000-0000-0000-000000000000}"/>
          </ac:spMkLst>
        </pc:spChg>
        <pc:picChg chg="add del mod">
          <ac:chgData name="Nico Pietro Mero" userId="d081113a-51f3-44ad-af5f-6b3674b34bd9" providerId="ADAL" clId="{B37ABE85-A23A-4511-B1A1-7B498D73E35C}" dt="2022-01-22T17:21:27.150" v="9722"/>
          <ac:picMkLst>
            <pc:docMk/>
            <pc:sldMk cId="3262258755" sldId="2906"/>
            <ac:picMk id="3074" creationId="{51EDBF19-C065-4035-9BF3-EA51E8B37190}"/>
          </ac:picMkLst>
        </pc:picChg>
        <pc:picChg chg="add mod">
          <ac:chgData name="Nico Pietro Mero" userId="d081113a-51f3-44ad-af5f-6b3674b34bd9" providerId="ADAL" clId="{B37ABE85-A23A-4511-B1A1-7B498D73E35C}" dt="2022-01-22T17:22:13.163" v="9737" actId="1076"/>
          <ac:picMkLst>
            <pc:docMk/>
            <pc:sldMk cId="3262258755" sldId="2906"/>
            <ac:picMk id="3076" creationId="{CFC7FA0F-300A-44DF-90B3-49433A588B37}"/>
          </ac:picMkLst>
        </pc:picChg>
      </pc:sldChg>
      <pc:sldChg chg="add del">
        <pc:chgData name="Nico Pietro Mero" userId="d081113a-51f3-44ad-af5f-6b3674b34bd9" providerId="ADAL" clId="{B37ABE85-A23A-4511-B1A1-7B498D73E35C}" dt="2022-01-22T09:45:01.986" v="6912"/>
        <pc:sldMkLst>
          <pc:docMk/>
          <pc:sldMk cId="1531731474" sldId="2907"/>
        </pc:sldMkLst>
      </pc:sldChg>
      <pc:sldChg chg="modSp add del mod">
        <pc:chgData name="Nico Pietro Mero" userId="d081113a-51f3-44ad-af5f-6b3674b34bd9" providerId="ADAL" clId="{B37ABE85-A23A-4511-B1A1-7B498D73E35C}" dt="2022-01-22T17:13:30.118" v="9315" actId="47"/>
        <pc:sldMkLst>
          <pc:docMk/>
          <pc:sldMk cId="4142621184" sldId="2907"/>
        </pc:sldMkLst>
        <pc:spChg chg="mod">
          <ac:chgData name="Nico Pietro Mero" userId="d081113a-51f3-44ad-af5f-6b3674b34bd9" providerId="ADAL" clId="{B37ABE85-A23A-4511-B1A1-7B498D73E35C}" dt="2022-01-22T09:49:19.535" v="7119" actId="20577"/>
          <ac:spMkLst>
            <pc:docMk/>
            <pc:sldMk cId="4142621184" sldId="2907"/>
            <ac:spMk id="10" creationId="{00000000-0000-0000-0000-000000000000}"/>
          </ac:spMkLst>
        </pc:spChg>
      </pc:sldChg>
      <pc:sldChg chg="add del">
        <pc:chgData name="Nico Pietro Mero" userId="d081113a-51f3-44ad-af5f-6b3674b34bd9" providerId="ADAL" clId="{B37ABE85-A23A-4511-B1A1-7B498D73E35C}" dt="2022-01-22T09:45:01.986" v="6912"/>
        <pc:sldMkLst>
          <pc:docMk/>
          <pc:sldMk cId="1358127369" sldId="2908"/>
        </pc:sldMkLst>
      </pc:sldChg>
      <pc:sldChg chg="addSp delSp modSp add mod">
        <pc:chgData name="Nico Pietro Mero" userId="d081113a-51f3-44ad-af5f-6b3674b34bd9" providerId="ADAL" clId="{B37ABE85-A23A-4511-B1A1-7B498D73E35C}" dt="2022-01-27T18:54:25.803" v="18918" actId="1076"/>
        <pc:sldMkLst>
          <pc:docMk/>
          <pc:sldMk cId="3071826403" sldId="2908"/>
        </pc:sldMkLst>
        <pc:spChg chg="add del mod">
          <ac:chgData name="Nico Pietro Mero" userId="d081113a-51f3-44ad-af5f-6b3674b34bd9" providerId="ADAL" clId="{B37ABE85-A23A-4511-B1A1-7B498D73E35C}" dt="2022-01-27T18:54:25.803" v="18918" actId="1076"/>
          <ac:spMkLst>
            <pc:docMk/>
            <pc:sldMk cId="3071826403" sldId="2908"/>
            <ac:spMk id="2" creationId="{9EE03E63-F0D4-4064-B01E-472803333101}"/>
          </ac:spMkLst>
        </pc:spChg>
        <pc:spChg chg="mod">
          <ac:chgData name="Nico Pietro Mero" userId="d081113a-51f3-44ad-af5f-6b3674b34bd9" providerId="ADAL" clId="{B37ABE85-A23A-4511-B1A1-7B498D73E35C}" dt="2022-01-22T09:50:08.636" v="7169" actId="20577"/>
          <ac:spMkLst>
            <pc:docMk/>
            <pc:sldMk cId="3071826403" sldId="2908"/>
            <ac:spMk id="7" creationId="{00000000-0000-0000-0000-000000000000}"/>
          </ac:spMkLst>
        </pc:spChg>
        <pc:spChg chg="mod">
          <ac:chgData name="Nico Pietro Mero" userId="d081113a-51f3-44ad-af5f-6b3674b34bd9" providerId="ADAL" clId="{B37ABE85-A23A-4511-B1A1-7B498D73E35C}" dt="2022-01-27T17:42:26.286" v="17200" actId="255"/>
          <ac:spMkLst>
            <pc:docMk/>
            <pc:sldMk cId="3071826403" sldId="2908"/>
            <ac:spMk id="10" creationId="{00000000-0000-0000-0000-000000000000}"/>
          </ac:spMkLst>
        </pc:spChg>
        <pc:picChg chg="add del">
          <ac:chgData name="Nico Pietro Mero" userId="d081113a-51f3-44ad-af5f-6b3674b34bd9" providerId="ADAL" clId="{B37ABE85-A23A-4511-B1A1-7B498D73E35C}" dt="2022-01-27T13:35:14.316" v="15034" actId="478"/>
          <ac:picMkLst>
            <pc:docMk/>
            <pc:sldMk cId="3071826403" sldId="2908"/>
            <ac:picMk id="2050" creationId="{ED34568D-2420-4EBE-A500-BC342D2124BB}"/>
          </ac:picMkLst>
        </pc:picChg>
        <pc:picChg chg="add mod">
          <ac:chgData name="Nico Pietro Mero" userId="d081113a-51f3-44ad-af5f-6b3674b34bd9" providerId="ADAL" clId="{B37ABE85-A23A-4511-B1A1-7B498D73E35C}" dt="2022-01-27T18:53:52.801" v="18896" actId="1076"/>
          <ac:picMkLst>
            <pc:docMk/>
            <pc:sldMk cId="3071826403" sldId="2908"/>
            <ac:picMk id="2052" creationId="{9CDCFE59-D9E0-4806-9016-7912D8D0AAD8}"/>
          </ac:picMkLst>
        </pc:picChg>
        <pc:picChg chg="add mod">
          <ac:chgData name="Nico Pietro Mero" userId="d081113a-51f3-44ad-af5f-6b3674b34bd9" providerId="ADAL" clId="{B37ABE85-A23A-4511-B1A1-7B498D73E35C}" dt="2022-01-27T18:53:50.918" v="18895" actId="1076"/>
          <ac:picMkLst>
            <pc:docMk/>
            <pc:sldMk cId="3071826403" sldId="2908"/>
            <ac:picMk id="2054" creationId="{6F4FA1FF-1E2E-487D-8C44-F8735DD9305D}"/>
          </ac:picMkLst>
        </pc:picChg>
        <pc:picChg chg="add mod">
          <ac:chgData name="Nico Pietro Mero" userId="d081113a-51f3-44ad-af5f-6b3674b34bd9" providerId="ADAL" clId="{B37ABE85-A23A-4511-B1A1-7B498D73E35C}" dt="2022-01-27T18:53:49.133" v="18894" actId="1076"/>
          <ac:picMkLst>
            <pc:docMk/>
            <pc:sldMk cId="3071826403" sldId="2908"/>
            <ac:picMk id="2056" creationId="{81661145-E718-49BF-924B-4F48208B27DC}"/>
          </ac:picMkLst>
        </pc:picChg>
      </pc:sldChg>
      <pc:sldChg chg="add del">
        <pc:chgData name="Nico Pietro Mero" userId="d081113a-51f3-44ad-af5f-6b3674b34bd9" providerId="ADAL" clId="{B37ABE85-A23A-4511-B1A1-7B498D73E35C}" dt="2022-01-22T09:45:01.986" v="6912"/>
        <pc:sldMkLst>
          <pc:docMk/>
          <pc:sldMk cId="41380461" sldId="2909"/>
        </pc:sldMkLst>
      </pc:sldChg>
      <pc:sldChg chg="addSp delSp modSp add del mod">
        <pc:chgData name="Nico Pietro Mero" userId="d081113a-51f3-44ad-af5f-6b3674b34bd9" providerId="ADAL" clId="{B37ABE85-A23A-4511-B1A1-7B498D73E35C}" dt="2022-01-27T10:55:39.881" v="11469" actId="47"/>
        <pc:sldMkLst>
          <pc:docMk/>
          <pc:sldMk cId="2542834338" sldId="2909"/>
        </pc:sldMkLst>
        <pc:spChg chg="mod">
          <ac:chgData name="Nico Pietro Mero" userId="d081113a-51f3-44ad-af5f-6b3674b34bd9" providerId="ADAL" clId="{B37ABE85-A23A-4511-B1A1-7B498D73E35C}" dt="2022-01-27T10:25:06.838" v="11208" actId="20577"/>
          <ac:spMkLst>
            <pc:docMk/>
            <pc:sldMk cId="2542834338" sldId="2909"/>
            <ac:spMk id="10" creationId="{00000000-0000-0000-0000-000000000000}"/>
          </ac:spMkLst>
        </pc:spChg>
        <pc:graphicFrameChg chg="add del mod">
          <ac:chgData name="Nico Pietro Mero" userId="d081113a-51f3-44ad-af5f-6b3674b34bd9" providerId="ADAL" clId="{B37ABE85-A23A-4511-B1A1-7B498D73E35C}" dt="2022-01-27T10:48:36.347" v="11407" actId="478"/>
          <ac:graphicFrameMkLst>
            <pc:docMk/>
            <pc:sldMk cId="2542834338" sldId="2909"/>
            <ac:graphicFrameMk id="8" creationId="{2F161227-CE94-4C17-91C4-3F4D9409C829}"/>
          </ac:graphicFrameMkLst>
        </pc:graphicFrameChg>
        <pc:graphicFrameChg chg="add mod">
          <ac:chgData name="Nico Pietro Mero" userId="d081113a-51f3-44ad-af5f-6b3674b34bd9" providerId="ADAL" clId="{B37ABE85-A23A-4511-B1A1-7B498D73E35C}" dt="2022-01-27T10:54:52.626" v="11465" actId="14100"/>
          <ac:graphicFrameMkLst>
            <pc:docMk/>
            <pc:sldMk cId="2542834338" sldId="2909"/>
            <ac:graphicFrameMk id="12" creationId="{194E55A8-0610-4626-94B3-F757BE3BD440}"/>
          </ac:graphicFrameMkLst>
        </pc:graphicFrameChg>
      </pc:sldChg>
      <pc:sldChg chg="add del">
        <pc:chgData name="Nico Pietro Mero" userId="d081113a-51f3-44ad-af5f-6b3674b34bd9" providerId="ADAL" clId="{B37ABE85-A23A-4511-B1A1-7B498D73E35C}" dt="2022-01-22T09:45:01.986" v="6912"/>
        <pc:sldMkLst>
          <pc:docMk/>
          <pc:sldMk cId="1994062137" sldId="2910"/>
        </pc:sldMkLst>
      </pc:sldChg>
      <pc:sldChg chg="addSp modSp add mod ord">
        <pc:chgData name="Nico Pietro Mero" userId="d081113a-51f3-44ad-af5f-6b3674b34bd9" providerId="ADAL" clId="{B37ABE85-A23A-4511-B1A1-7B498D73E35C}" dt="2022-01-27T22:46:47.058" v="24391" actId="20577"/>
        <pc:sldMkLst>
          <pc:docMk/>
          <pc:sldMk cId="2894286979" sldId="2910"/>
        </pc:sldMkLst>
        <pc:spChg chg="mod">
          <ac:chgData name="Nico Pietro Mero" userId="d081113a-51f3-44ad-af5f-6b3674b34bd9" providerId="ADAL" clId="{B37ABE85-A23A-4511-B1A1-7B498D73E35C}" dt="2022-01-27T18:10:00.707" v="17573" actId="1076"/>
          <ac:spMkLst>
            <pc:docMk/>
            <pc:sldMk cId="2894286979" sldId="2910"/>
            <ac:spMk id="2" creationId="{9EE03E63-F0D4-4064-B01E-472803333101}"/>
          </ac:spMkLst>
        </pc:spChg>
        <pc:spChg chg="mod">
          <ac:chgData name="Nico Pietro Mero" userId="d081113a-51f3-44ad-af5f-6b3674b34bd9" providerId="ADAL" clId="{B37ABE85-A23A-4511-B1A1-7B498D73E35C}" dt="2022-01-27T22:46:47.058" v="24391" actId="20577"/>
          <ac:spMkLst>
            <pc:docMk/>
            <pc:sldMk cId="2894286979" sldId="2910"/>
            <ac:spMk id="10" creationId="{00000000-0000-0000-0000-000000000000}"/>
          </ac:spMkLst>
        </pc:spChg>
        <pc:graphicFrameChg chg="add mod modGraphic">
          <ac:chgData name="Nico Pietro Mero" userId="d081113a-51f3-44ad-af5f-6b3674b34bd9" providerId="ADAL" clId="{B37ABE85-A23A-4511-B1A1-7B498D73E35C}" dt="2022-01-27T19:11:57.630" v="19122" actId="1076"/>
          <ac:graphicFrameMkLst>
            <pc:docMk/>
            <pc:sldMk cId="2894286979" sldId="2910"/>
            <ac:graphicFrameMk id="3" creationId="{9CE1E354-E630-4AB0-B129-163295B66CCF}"/>
          </ac:graphicFrameMkLst>
        </pc:graphicFrameChg>
      </pc:sldChg>
      <pc:sldChg chg="add del">
        <pc:chgData name="Nico Pietro Mero" userId="d081113a-51f3-44ad-af5f-6b3674b34bd9" providerId="ADAL" clId="{B37ABE85-A23A-4511-B1A1-7B498D73E35C}" dt="2022-01-22T09:45:01.986" v="6912"/>
        <pc:sldMkLst>
          <pc:docMk/>
          <pc:sldMk cId="857802054" sldId="2911"/>
        </pc:sldMkLst>
      </pc:sldChg>
      <pc:sldChg chg="delSp modSp add mod ord">
        <pc:chgData name="Nico Pietro Mero" userId="d081113a-51f3-44ad-af5f-6b3674b34bd9" providerId="ADAL" clId="{B37ABE85-A23A-4511-B1A1-7B498D73E35C}" dt="2022-01-27T18:56:20.678" v="18926"/>
        <pc:sldMkLst>
          <pc:docMk/>
          <pc:sldMk cId="4106550347" sldId="2911"/>
        </pc:sldMkLst>
        <pc:spChg chg="del">
          <ac:chgData name="Nico Pietro Mero" userId="d081113a-51f3-44ad-af5f-6b3674b34bd9" providerId="ADAL" clId="{B37ABE85-A23A-4511-B1A1-7B498D73E35C}" dt="2022-01-27T18:23:13.069" v="18091" actId="478"/>
          <ac:spMkLst>
            <pc:docMk/>
            <pc:sldMk cId="4106550347" sldId="2911"/>
            <ac:spMk id="2" creationId="{9EE03E63-F0D4-4064-B01E-472803333101}"/>
          </ac:spMkLst>
        </pc:spChg>
        <pc:spChg chg="mod">
          <ac:chgData name="Nico Pietro Mero" userId="d081113a-51f3-44ad-af5f-6b3674b34bd9" providerId="ADAL" clId="{B37ABE85-A23A-4511-B1A1-7B498D73E35C}" dt="2022-01-27T18:26:41.695" v="18142" actId="403"/>
          <ac:spMkLst>
            <pc:docMk/>
            <pc:sldMk cId="4106550347" sldId="2911"/>
            <ac:spMk id="10" creationId="{00000000-0000-0000-0000-000000000000}"/>
          </ac:spMkLst>
        </pc:spChg>
      </pc:sldChg>
      <pc:sldChg chg="add del">
        <pc:chgData name="Nico Pietro Mero" userId="d081113a-51f3-44ad-af5f-6b3674b34bd9" providerId="ADAL" clId="{B37ABE85-A23A-4511-B1A1-7B498D73E35C}" dt="2022-01-22T09:45:01.986" v="6912"/>
        <pc:sldMkLst>
          <pc:docMk/>
          <pc:sldMk cId="1186922899" sldId="2912"/>
        </pc:sldMkLst>
      </pc:sldChg>
      <pc:sldChg chg="addSp delSp modSp add mod ord">
        <pc:chgData name="Nico Pietro Mero" userId="d081113a-51f3-44ad-af5f-6b3674b34bd9" providerId="ADAL" clId="{B37ABE85-A23A-4511-B1A1-7B498D73E35C}" dt="2022-01-27T19:27:01.246" v="19751"/>
        <pc:sldMkLst>
          <pc:docMk/>
          <pc:sldMk cId="4102241630" sldId="2912"/>
        </pc:sldMkLst>
        <pc:spChg chg="del">
          <ac:chgData name="Nico Pietro Mero" userId="d081113a-51f3-44ad-af5f-6b3674b34bd9" providerId="ADAL" clId="{B37ABE85-A23A-4511-B1A1-7B498D73E35C}" dt="2022-01-27T19:25:44.915" v="19737" actId="478"/>
          <ac:spMkLst>
            <pc:docMk/>
            <pc:sldMk cId="4102241630" sldId="2912"/>
            <ac:spMk id="2" creationId="{9EE03E63-F0D4-4064-B01E-472803333101}"/>
          </ac:spMkLst>
        </pc:spChg>
        <pc:spChg chg="mod">
          <ac:chgData name="Nico Pietro Mero" userId="d081113a-51f3-44ad-af5f-6b3674b34bd9" providerId="ADAL" clId="{B37ABE85-A23A-4511-B1A1-7B498D73E35C}" dt="2022-01-22T09:51:52.133" v="7242" actId="20577"/>
          <ac:spMkLst>
            <pc:docMk/>
            <pc:sldMk cId="4102241630" sldId="2912"/>
            <ac:spMk id="7" creationId="{00000000-0000-0000-0000-000000000000}"/>
          </ac:spMkLst>
        </pc:spChg>
        <pc:spChg chg="add mod">
          <ac:chgData name="Nico Pietro Mero" userId="d081113a-51f3-44ad-af5f-6b3674b34bd9" providerId="ADAL" clId="{B37ABE85-A23A-4511-B1A1-7B498D73E35C}" dt="2022-01-27T19:26:11.658" v="19743" actId="1076"/>
          <ac:spMkLst>
            <pc:docMk/>
            <pc:sldMk cId="4102241630" sldId="2912"/>
            <ac:spMk id="8" creationId="{3784F471-CEB0-4405-8FF9-D9D1A897B047}"/>
          </ac:spMkLst>
        </pc:spChg>
        <pc:spChg chg="mod">
          <ac:chgData name="Nico Pietro Mero" userId="d081113a-51f3-44ad-af5f-6b3674b34bd9" providerId="ADAL" clId="{B37ABE85-A23A-4511-B1A1-7B498D73E35C}" dt="2022-01-27T19:26:36.549" v="19749" actId="404"/>
          <ac:spMkLst>
            <pc:docMk/>
            <pc:sldMk cId="4102241630" sldId="2912"/>
            <ac:spMk id="10" creationId="{00000000-0000-0000-0000-000000000000}"/>
          </ac:spMkLst>
        </pc:spChg>
      </pc:sldChg>
      <pc:sldChg chg="delSp modSp add mod ord">
        <pc:chgData name="Nico Pietro Mero" userId="d081113a-51f3-44ad-af5f-6b3674b34bd9" providerId="ADAL" clId="{B37ABE85-A23A-4511-B1A1-7B498D73E35C}" dt="2022-01-27T22:47:36.738" v="24397" actId="20577"/>
        <pc:sldMkLst>
          <pc:docMk/>
          <pc:sldMk cId="2697551050" sldId="2913"/>
        </pc:sldMkLst>
        <pc:spChg chg="del mod">
          <ac:chgData name="Nico Pietro Mero" userId="d081113a-51f3-44ad-af5f-6b3674b34bd9" providerId="ADAL" clId="{B37ABE85-A23A-4511-B1A1-7B498D73E35C}" dt="2022-01-27T15:19:40.036" v="16166" actId="478"/>
          <ac:spMkLst>
            <pc:docMk/>
            <pc:sldMk cId="2697551050" sldId="2913"/>
            <ac:spMk id="2" creationId="{9EE03E63-F0D4-4064-B01E-472803333101}"/>
          </ac:spMkLst>
        </pc:spChg>
        <pc:spChg chg="mod">
          <ac:chgData name="Nico Pietro Mero" userId="d081113a-51f3-44ad-af5f-6b3674b34bd9" providerId="ADAL" clId="{B37ABE85-A23A-4511-B1A1-7B498D73E35C}" dt="2022-01-27T22:47:36.738" v="24397" actId="20577"/>
          <ac:spMkLst>
            <pc:docMk/>
            <pc:sldMk cId="2697551050" sldId="2913"/>
            <ac:spMk id="10" creationId="{00000000-0000-0000-0000-000000000000}"/>
          </ac:spMkLst>
        </pc:spChg>
      </pc:sldChg>
      <pc:sldChg chg="modSp add del mod">
        <pc:chgData name="Nico Pietro Mero" userId="d081113a-51f3-44ad-af5f-6b3674b34bd9" providerId="ADAL" clId="{B37ABE85-A23A-4511-B1A1-7B498D73E35C}" dt="2022-01-27T20:07:59.175" v="21481" actId="47"/>
        <pc:sldMkLst>
          <pc:docMk/>
          <pc:sldMk cId="1732777616" sldId="2914"/>
        </pc:sldMkLst>
        <pc:spChg chg="mod">
          <ac:chgData name="Nico Pietro Mero" userId="d081113a-51f3-44ad-af5f-6b3674b34bd9" providerId="ADAL" clId="{B37ABE85-A23A-4511-B1A1-7B498D73E35C}" dt="2022-01-27T20:07:28.300" v="21479"/>
          <ac:spMkLst>
            <pc:docMk/>
            <pc:sldMk cId="1732777616" sldId="2914"/>
            <ac:spMk id="10" creationId="{00000000-0000-0000-0000-000000000000}"/>
          </ac:spMkLst>
        </pc:spChg>
      </pc:sldChg>
      <pc:sldChg chg="delSp modSp add mod">
        <pc:chgData name="Nico Pietro Mero" userId="d081113a-51f3-44ad-af5f-6b3674b34bd9" providerId="ADAL" clId="{B37ABE85-A23A-4511-B1A1-7B498D73E35C}" dt="2022-01-27T20:23:09.062" v="22185"/>
        <pc:sldMkLst>
          <pc:docMk/>
          <pc:sldMk cId="2858542682" sldId="2915"/>
        </pc:sldMkLst>
        <pc:spChg chg="del">
          <ac:chgData name="Nico Pietro Mero" userId="d081113a-51f3-44ad-af5f-6b3674b34bd9" providerId="ADAL" clId="{B37ABE85-A23A-4511-B1A1-7B498D73E35C}" dt="2022-01-27T20:20:28.827" v="22115" actId="478"/>
          <ac:spMkLst>
            <pc:docMk/>
            <pc:sldMk cId="2858542682" sldId="2915"/>
            <ac:spMk id="2" creationId="{9EE03E63-F0D4-4064-B01E-472803333101}"/>
          </ac:spMkLst>
        </pc:spChg>
        <pc:spChg chg="mod">
          <ac:chgData name="Nico Pietro Mero" userId="d081113a-51f3-44ad-af5f-6b3674b34bd9" providerId="ADAL" clId="{B37ABE85-A23A-4511-B1A1-7B498D73E35C}" dt="2022-01-27T20:23:09.062" v="22185"/>
          <ac:spMkLst>
            <pc:docMk/>
            <pc:sldMk cId="2858542682" sldId="2915"/>
            <ac:spMk id="10" creationId="{00000000-0000-0000-0000-000000000000}"/>
          </ac:spMkLst>
        </pc:spChg>
      </pc:sldChg>
      <pc:sldChg chg="addSp delSp modSp add mod">
        <pc:chgData name="Nico Pietro Mero" userId="d081113a-51f3-44ad-af5f-6b3674b34bd9" providerId="ADAL" clId="{B37ABE85-A23A-4511-B1A1-7B498D73E35C}" dt="2022-01-27T21:01:39.176" v="23585"/>
        <pc:sldMkLst>
          <pc:docMk/>
          <pc:sldMk cId="2748760295" sldId="2916"/>
        </pc:sldMkLst>
        <pc:spChg chg="mod">
          <ac:chgData name="Nico Pietro Mero" userId="d081113a-51f3-44ad-af5f-6b3674b34bd9" providerId="ADAL" clId="{B37ABE85-A23A-4511-B1A1-7B498D73E35C}" dt="2022-01-27T20:48:35.032" v="23449" actId="1076"/>
          <ac:spMkLst>
            <pc:docMk/>
            <pc:sldMk cId="2748760295" sldId="2916"/>
            <ac:spMk id="2" creationId="{9EE03E63-F0D4-4064-B01E-472803333101}"/>
          </ac:spMkLst>
        </pc:spChg>
        <pc:spChg chg="mod">
          <ac:chgData name="Nico Pietro Mero" userId="d081113a-51f3-44ad-af5f-6b3674b34bd9" providerId="ADAL" clId="{B37ABE85-A23A-4511-B1A1-7B498D73E35C}" dt="2022-01-27T20:46:09.498" v="23424" actId="14100"/>
          <ac:spMkLst>
            <pc:docMk/>
            <pc:sldMk cId="2748760295" sldId="2916"/>
            <ac:spMk id="10" creationId="{00000000-0000-0000-0000-000000000000}"/>
          </ac:spMkLst>
        </pc:spChg>
        <pc:spChg chg="add del mod">
          <ac:chgData name="Nico Pietro Mero" userId="d081113a-51f3-44ad-af5f-6b3674b34bd9" providerId="ADAL" clId="{B37ABE85-A23A-4511-B1A1-7B498D73E35C}" dt="2022-01-27T21:01:39.176" v="23585"/>
          <ac:spMkLst>
            <pc:docMk/>
            <pc:sldMk cId="2748760295" sldId="2916"/>
            <ac:spMk id="11" creationId="{2A236335-F745-46F7-B5D0-41888C2DA6D7}"/>
          </ac:spMkLst>
        </pc:spChg>
        <pc:graphicFrameChg chg="add mod">
          <ac:chgData name="Nico Pietro Mero" userId="d081113a-51f3-44ad-af5f-6b3674b34bd9" providerId="ADAL" clId="{B37ABE85-A23A-4511-B1A1-7B498D73E35C}" dt="2022-01-27T20:46:39.326" v="23437"/>
          <ac:graphicFrameMkLst>
            <pc:docMk/>
            <pc:sldMk cId="2748760295" sldId="2916"/>
            <ac:graphicFrameMk id="8" creationId="{AC821CA1-3F81-454C-9353-AA0D5E4FC871}"/>
          </ac:graphicFrameMkLst>
        </pc:graphicFrameChg>
      </pc:sldChg>
      <pc:sldChg chg="modSp add del mod">
        <pc:chgData name="Nico Pietro Mero" userId="d081113a-51f3-44ad-af5f-6b3674b34bd9" providerId="ADAL" clId="{B37ABE85-A23A-4511-B1A1-7B498D73E35C}" dt="2022-01-27T21:17:57.690" v="23878" actId="47"/>
        <pc:sldMkLst>
          <pc:docMk/>
          <pc:sldMk cId="4030533878" sldId="2917"/>
        </pc:sldMkLst>
        <pc:spChg chg="mod">
          <ac:chgData name="Nico Pietro Mero" userId="d081113a-51f3-44ad-af5f-6b3674b34bd9" providerId="ADAL" clId="{B37ABE85-A23A-4511-B1A1-7B498D73E35C}" dt="2022-01-27T21:17:41.965" v="23874" actId="20577"/>
          <ac:spMkLst>
            <pc:docMk/>
            <pc:sldMk cId="4030533878" sldId="2917"/>
            <ac:spMk id="10" creationId="{00000000-0000-0000-0000-000000000000}"/>
          </ac:spMkLst>
        </pc:spChg>
      </pc:sldChg>
      <pc:sldChg chg="addSp modSp add mod ord">
        <pc:chgData name="Nico Pietro Mero" userId="d081113a-51f3-44ad-af5f-6b3674b34bd9" providerId="ADAL" clId="{B37ABE85-A23A-4511-B1A1-7B498D73E35C}" dt="2022-01-22T17:25:06.674" v="9752"/>
        <pc:sldMkLst>
          <pc:docMk/>
          <pc:sldMk cId="3134535935" sldId="2918"/>
        </pc:sldMkLst>
        <pc:spChg chg="mod">
          <ac:chgData name="Nico Pietro Mero" userId="d081113a-51f3-44ad-af5f-6b3674b34bd9" providerId="ADAL" clId="{B37ABE85-A23A-4511-B1A1-7B498D73E35C}" dt="2022-01-22T16:42:37.743" v="8855" actId="20577"/>
          <ac:spMkLst>
            <pc:docMk/>
            <pc:sldMk cId="3134535935" sldId="2918"/>
            <ac:spMk id="2" creationId="{9EE03E63-F0D4-4064-B01E-472803333101}"/>
          </ac:spMkLst>
        </pc:spChg>
        <pc:spChg chg="mod">
          <ac:chgData name="Nico Pietro Mero" userId="d081113a-51f3-44ad-af5f-6b3674b34bd9" providerId="ADAL" clId="{B37ABE85-A23A-4511-B1A1-7B498D73E35C}" dt="2022-01-22T17:25:06.674" v="9752"/>
          <ac:spMkLst>
            <pc:docMk/>
            <pc:sldMk cId="3134535935" sldId="2918"/>
            <ac:spMk id="7" creationId="{00000000-0000-0000-0000-000000000000}"/>
          </ac:spMkLst>
        </pc:spChg>
        <pc:spChg chg="mod">
          <ac:chgData name="Nico Pietro Mero" userId="d081113a-51f3-44ad-af5f-6b3674b34bd9" providerId="ADAL" clId="{B37ABE85-A23A-4511-B1A1-7B498D73E35C}" dt="2022-01-22T16:42:01.511" v="8848" actId="14100"/>
          <ac:spMkLst>
            <pc:docMk/>
            <pc:sldMk cId="3134535935" sldId="2918"/>
            <ac:spMk id="10" creationId="{00000000-0000-0000-0000-000000000000}"/>
          </ac:spMkLst>
        </pc:spChg>
        <pc:picChg chg="add mod">
          <ac:chgData name="Nico Pietro Mero" userId="d081113a-51f3-44ad-af5f-6b3674b34bd9" providerId="ADAL" clId="{B37ABE85-A23A-4511-B1A1-7B498D73E35C}" dt="2022-01-22T16:42:11.301" v="8851" actId="1076"/>
          <ac:picMkLst>
            <pc:docMk/>
            <pc:sldMk cId="3134535935" sldId="2918"/>
            <ac:picMk id="1026" creationId="{B4E8CDBC-3705-4204-BB1B-AECF0E07426D}"/>
          </ac:picMkLst>
        </pc:picChg>
      </pc:sldChg>
      <pc:sldChg chg="addSp modSp add mod">
        <pc:chgData name="Nico Pietro Mero" userId="d081113a-51f3-44ad-af5f-6b3674b34bd9" providerId="ADAL" clId="{B37ABE85-A23A-4511-B1A1-7B498D73E35C}" dt="2022-01-22T17:24:59.074" v="9749"/>
        <pc:sldMkLst>
          <pc:docMk/>
          <pc:sldMk cId="4116743200" sldId="2919"/>
        </pc:sldMkLst>
        <pc:spChg chg="mod">
          <ac:chgData name="Nico Pietro Mero" userId="d081113a-51f3-44ad-af5f-6b3674b34bd9" providerId="ADAL" clId="{B37ABE85-A23A-4511-B1A1-7B498D73E35C}" dt="2022-01-22T17:11:03.986" v="9314"/>
          <ac:spMkLst>
            <pc:docMk/>
            <pc:sldMk cId="4116743200" sldId="2919"/>
            <ac:spMk id="2" creationId="{9EE03E63-F0D4-4064-B01E-472803333101}"/>
          </ac:spMkLst>
        </pc:spChg>
        <pc:spChg chg="mod">
          <ac:chgData name="Nico Pietro Mero" userId="d081113a-51f3-44ad-af5f-6b3674b34bd9" providerId="ADAL" clId="{B37ABE85-A23A-4511-B1A1-7B498D73E35C}" dt="2022-01-22T17:24:59.074" v="9749"/>
          <ac:spMkLst>
            <pc:docMk/>
            <pc:sldMk cId="4116743200" sldId="2919"/>
            <ac:spMk id="7" creationId="{00000000-0000-0000-0000-000000000000}"/>
          </ac:spMkLst>
        </pc:spChg>
        <pc:spChg chg="mod">
          <ac:chgData name="Nico Pietro Mero" userId="d081113a-51f3-44ad-af5f-6b3674b34bd9" providerId="ADAL" clId="{B37ABE85-A23A-4511-B1A1-7B498D73E35C}" dt="2022-01-22T17:09:10.887" v="9305" actId="20577"/>
          <ac:spMkLst>
            <pc:docMk/>
            <pc:sldMk cId="4116743200" sldId="2919"/>
            <ac:spMk id="10" creationId="{00000000-0000-0000-0000-000000000000}"/>
          </ac:spMkLst>
        </pc:spChg>
        <pc:picChg chg="add mod">
          <ac:chgData name="Nico Pietro Mero" userId="d081113a-51f3-44ad-af5f-6b3674b34bd9" providerId="ADAL" clId="{B37ABE85-A23A-4511-B1A1-7B498D73E35C}" dt="2022-01-22T17:10:35.090" v="9309" actId="1076"/>
          <ac:picMkLst>
            <pc:docMk/>
            <pc:sldMk cId="4116743200" sldId="2919"/>
            <ac:picMk id="2050" creationId="{977B7C2B-FE19-47E8-8F8C-F6FE0A3A9A4B}"/>
          </ac:picMkLst>
        </pc:picChg>
      </pc:sldChg>
      <pc:sldChg chg="modSp add mod">
        <pc:chgData name="Nico Pietro Mero" userId="d081113a-51f3-44ad-af5f-6b3674b34bd9" providerId="ADAL" clId="{B37ABE85-A23A-4511-B1A1-7B498D73E35C}" dt="2022-01-27T21:15:13.743" v="23857" actId="1076"/>
        <pc:sldMkLst>
          <pc:docMk/>
          <pc:sldMk cId="2226672988" sldId="2920"/>
        </pc:sldMkLst>
        <pc:spChg chg="mod">
          <ac:chgData name="Nico Pietro Mero" userId="d081113a-51f3-44ad-af5f-6b3674b34bd9" providerId="ADAL" clId="{B37ABE85-A23A-4511-B1A1-7B498D73E35C}" dt="2022-01-27T21:15:13.743" v="23857" actId="1076"/>
          <ac:spMkLst>
            <pc:docMk/>
            <pc:sldMk cId="2226672988" sldId="2920"/>
            <ac:spMk id="8" creationId="{A8C16205-CF42-49F4-9A0B-BF82B4F8E0DD}"/>
          </ac:spMkLst>
        </pc:spChg>
        <pc:spChg chg="mod">
          <ac:chgData name="Nico Pietro Mero" userId="d081113a-51f3-44ad-af5f-6b3674b34bd9" providerId="ADAL" clId="{B37ABE85-A23A-4511-B1A1-7B498D73E35C}" dt="2022-01-25T01:03:47.139" v="11180" actId="20577"/>
          <ac:spMkLst>
            <pc:docMk/>
            <pc:sldMk cId="2226672988" sldId="2920"/>
            <ac:spMk id="10" creationId="{00000000-0000-0000-0000-000000000000}"/>
          </ac:spMkLst>
        </pc:spChg>
      </pc:sldChg>
      <pc:sldChg chg="modSp mod">
        <pc:chgData name="Nico Pietro Mero" userId="d081113a-51f3-44ad-af5f-6b3674b34bd9" providerId="ADAL" clId="{B37ABE85-A23A-4511-B1A1-7B498D73E35C}" dt="2022-01-27T21:15:19.313" v="23858" actId="1076"/>
        <pc:sldMkLst>
          <pc:docMk/>
          <pc:sldMk cId="1460960431" sldId="2921"/>
        </pc:sldMkLst>
        <pc:spChg chg="mod">
          <ac:chgData name="Nico Pietro Mero" userId="d081113a-51f3-44ad-af5f-6b3674b34bd9" providerId="ADAL" clId="{B37ABE85-A23A-4511-B1A1-7B498D73E35C}" dt="2022-01-27T21:15:19.313" v="23858" actId="1076"/>
          <ac:spMkLst>
            <pc:docMk/>
            <pc:sldMk cId="1460960431" sldId="2921"/>
            <ac:spMk id="2" creationId="{9EE03E63-F0D4-4064-B01E-472803333101}"/>
          </ac:spMkLst>
        </pc:spChg>
      </pc:sldChg>
      <pc:sldChg chg="del">
        <pc:chgData name="Nico Pietro Mero" userId="d081113a-51f3-44ad-af5f-6b3674b34bd9" providerId="ADAL" clId="{B37ABE85-A23A-4511-B1A1-7B498D73E35C}" dt="2022-01-27T21:59:16.695" v="24278" actId="47"/>
        <pc:sldMkLst>
          <pc:docMk/>
          <pc:sldMk cId="3311501171" sldId="2923"/>
        </pc:sldMkLst>
      </pc:sldChg>
      <pc:sldChg chg="modSp mod">
        <pc:chgData name="Nico Pietro Mero" userId="d081113a-51f3-44ad-af5f-6b3674b34bd9" providerId="ADAL" clId="{B37ABE85-A23A-4511-B1A1-7B498D73E35C}" dt="2022-01-27T11:55:09.523" v="11670" actId="20577"/>
        <pc:sldMkLst>
          <pc:docMk/>
          <pc:sldMk cId="27770567" sldId="2924"/>
        </pc:sldMkLst>
        <pc:spChg chg="mod">
          <ac:chgData name="Nico Pietro Mero" userId="d081113a-51f3-44ad-af5f-6b3674b34bd9" providerId="ADAL" clId="{B37ABE85-A23A-4511-B1A1-7B498D73E35C}" dt="2022-01-27T11:55:09.523" v="11670" actId="20577"/>
          <ac:spMkLst>
            <pc:docMk/>
            <pc:sldMk cId="27770567" sldId="2924"/>
            <ac:spMk id="10" creationId="{00000000-0000-0000-0000-000000000000}"/>
          </ac:spMkLst>
        </pc:spChg>
      </pc:sldChg>
      <pc:sldChg chg="addSp delSp modSp add del mod">
        <pc:chgData name="Nico Pietro Mero" userId="d081113a-51f3-44ad-af5f-6b3674b34bd9" providerId="ADAL" clId="{B37ABE85-A23A-4511-B1A1-7B498D73E35C}" dt="2022-01-27T10:57:42.203" v="11492" actId="2696"/>
        <pc:sldMkLst>
          <pc:docMk/>
          <pc:sldMk cId="13344043" sldId="2930"/>
        </pc:sldMkLst>
        <pc:graphicFrameChg chg="add mod">
          <ac:chgData name="Nico Pietro Mero" userId="d081113a-51f3-44ad-af5f-6b3674b34bd9" providerId="ADAL" clId="{B37ABE85-A23A-4511-B1A1-7B498D73E35C}" dt="2022-01-27T10:55:58.652" v="11473" actId="1957"/>
          <ac:graphicFrameMkLst>
            <pc:docMk/>
            <pc:sldMk cId="13344043" sldId="2930"/>
            <ac:graphicFrameMk id="8" creationId="{53752C17-C06B-4E02-BACF-CDB457920866}"/>
          </ac:graphicFrameMkLst>
        </pc:graphicFrameChg>
        <pc:graphicFrameChg chg="del">
          <ac:chgData name="Nico Pietro Mero" userId="d081113a-51f3-44ad-af5f-6b3674b34bd9" providerId="ADAL" clId="{B37ABE85-A23A-4511-B1A1-7B498D73E35C}" dt="2022-01-27T10:55:47.606" v="11471" actId="478"/>
          <ac:graphicFrameMkLst>
            <pc:docMk/>
            <pc:sldMk cId="13344043" sldId="2930"/>
            <ac:graphicFrameMk id="12" creationId="{194E55A8-0610-4626-94B3-F757BE3BD440}"/>
          </ac:graphicFrameMkLst>
        </pc:graphicFrameChg>
      </pc:sldChg>
      <pc:sldChg chg="addSp delSp modSp add mod">
        <pc:chgData name="Nico Pietro Mero" userId="d081113a-51f3-44ad-af5f-6b3674b34bd9" providerId="ADAL" clId="{B37ABE85-A23A-4511-B1A1-7B498D73E35C}" dt="2022-01-27T18:11:22.204" v="17591" actId="1076"/>
        <pc:sldMkLst>
          <pc:docMk/>
          <pc:sldMk cId="2249570950" sldId="2931"/>
        </pc:sldMkLst>
        <pc:spChg chg="mod">
          <ac:chgData name="Nico Pietro Mero" userId="d081113a-51f3-44ad-af5f-6b3674b34bd9" providerId="ADAL" clId="{B37ABE85-A23A-4511-B1A1-7B498D73E35C}" dt="2022-01-27T18:11:22.204" v="17591" actId="1076"/>
          <ac:spMkLst>
            <pc:docMk/>
            <pc:sldMk cId="2249570950" sldId="2931"/>
            <ac:spMk id="2" creationId="{9EE03E63-F0D4-4064-B01E-472803333101}"/>
          </ac:spMkLst>
        </pc:spChg>
        <pc:spChg chg="del mod">
          <ac:chgData name="Nico Pietro Mero" userId="d081113a-51f3-44ad-af5f-6b3674b34bd9" providerId="ADAL" clId="{B37ABE85-A23A-4511-B1A1-7B498D73E35C}" dt="2022-01-27T17:51:53.248" v="17270" actId="478"/>
          <ac:spMkLst>
            <pc:docMk/>
            <pc:sldMk cId="2249570950" sldId="2931"/>
            <ac:spMk id="10" creationId="{00000000-0000-0000-0000-000000000000}"/>
          </ac:spMkLst>
        </pc:spChg>
        <pc:spChg chg="add mod">
          <ac:chgData name="Nico Pietro Mero" userId="d081113a-51f3-44ad-af5f-6b3674b34bd9" providerId="ADAL" clId="{B37ABE85-A23A-4511-B1A1-7B498D73E35C}" dt="2022-01-27T17:52:07.737" v="17294" actId="20577"/>
          <ac:spMkLst>
            <pc:docMk/>
            <pc:sldMk cId="2249570950" sldId="2931"/>
            <ac:spMk id="13" creationId="{F53BFA6F-E584-493E-82B6-AC31AC79E7DD}"/>
          </ac:spMkLst>
        </pc:spChg>
        <pc:graphicFrameChg chg="add mod">
          <ac:chgData name="Nico Pietro Mero" userId="d081113a-51f3-44ad-af5f-6b3674b34bd9" providerId="ADAL" clId="{B37ABE85-A23A-4511-B1A1-7B498D73E35C}" dt="2022-01-27T11:02:12.903" v="11536" actId="1076"/>
          <ac:graphicFrameMkLst>
            <pc:docMk/>
            <pc:sldMk cId="2249570950" sldId="2931"/>
            <ac:graphicFrameMk id="11" creationId="{94FB39FB-657E-47FC-9B7F-BBBB4D00BF69}"/>
          </ac:graphicFrameMkLst>
        </pc:graphicFrameChg>
        <pc:graphicFrameChg chg="del">
          <ac:chgData name="Nico Pietro Mero" userId="d081113a-51f3-44ad-af5f-6b3674b34bd9" providerId="ADAL" clId="{B37ABE85-A23A-4511-B1A1-7B498D73E35C}" dt="2022-01-27T10:57:38.774" v="11491" actId="478"/>
          <ac:graphicFrameMkLst>
            <pc:docMk/>
            <pc:sldMk cId="2249570950" sldId="2931"/>
            <ac:graphicFrameMk id="12" creationId="{194E55A8-0610-4626-94B3-F757BE3BD440}"/>
          </ac:graphicFrameMkLst>
        </pc:graphicFrameChg>
        <pc:picChg chg="add del mod">
          <ac:chgData name="Nico Pietro Mero" userId="d081113a-51f3-44ad-af5f-6b3674b34bd9" providerId="ADAL" clId="{B37ABE85-A23A-4511-B1A1-7B498D73E35C}" dt="2022-01-27T10:58:10.320" v="11500" actId="478"/>
          <ac:picMkLst>
            <pc:docMk/>
            <pc:sldMk cId="2249570950" sldId="2931"/>
            <ac:picMk id="4" creationId="{ED43E624-F41A-4364-99D8-786968B93779}"/>
          </ac:picMkLst>
        </pc:picChg>
      </pc:sldChg>
      <pc:sldChg chg="addSp delSp modSp add mod">
        <pc:chgData name="Nico Pietro Mero" userId="d081113a-51f3-44ad-af5f-6b3674b34bd9" providerId="ADAL" clId="{B37ABE85-A23A-4511-B1A1-7B498D73E35C}" dt="2022-01-27T18:11:16.606" v="17590" actId="478"/>
        <pc:sldMkLst>
          <pc:docMk/>
          <pc:sldMk cId="3882325275" sldId="2932"/>
        </pc:sldMkLst>
        <pc:spChg chg="del mod">
          <ac:chgData name="Nico Pietro Mero" userId="d081113a-51f3-44ad-af5f-6b3674b34bd9" providerId="ADAL" clId="{B37ABE85-A23A-4511-B1A1-7B498D73E35C}" dt="2022-01-27T18:11:16.606" v="17590" actId="478"/>
          <ac:spMkLst>
            <pc:docMk/>
            <pc:sldMk cId="3882325275" sldId="2932"/>
            <ac:spMk id="2" creationId="{9EE03E63-F0D4-4064-B01E-472803333101}"/>
          </ac:spMkLst>
        </pc:spChg>
        <pc:spChg chg="del">
          <ac:chgData name="Nico Pietro Mero" userId="d081113a-51f3-44ad-af5f-6b3674b34bd9" providerId="ADAL" clId="{B37ABE85-A23A-4511-B1A1-7B498D73E35C}" dt="2022-01-27T11:22:16.987" v="11600" actId="478"/>
          <ac:spMkLst>
            <pc:docMk/>
            <pc:sldMk cId="3882325275" sldId="2932"/>
            <ac:spMk id="10" creationId="{00000000-0000-0000-0000-000000000000}"/>
          </ac:spMkLst>
        </pc:spChg>
        <pc:spChg chg="add del mod">
          <ac:chgData name="Nico Pietro Mero" userId="d081113a-51f3-44ad-af5f-6b3674b34bd9" providerId="ADAL" clId="{B37ABE85-A23A-4511-B1A1-7B498D73E35C}" dt="2022-01-27T18:10:51.012" v="17583"/>
          <ac:spMkLst>
            <pc:docMk/>
            <pc:sldMk cId="3882325275" sldId="2932"/>
            <ac:spMk id="12" creationId="{DCD4F970-5B8C-468F-BEFC-34B884E79773}"/>
          </ac:spMkLst>
        </pc:spChg>
        <pc:spChg chg="add mod">
          <ac:chgData name="Nico Pietro Mero" userId="d081113a-51f3-44ad-af5f-6b3674b34bd9" providerId="ADAL" clId="{B37ABE85-A23A-4511-B1A1-7B498D73E35C}" dt="2022-01-27T18:11:14.610" v="17589" actId="1076"/>
          <ac:spMkLst>
            <pc:docMk/>
            <pc:sldMk cId="3882325275" sldId="2932"/>
            <ac:spMk id="13" creationId="{FCE2030B-8445-4842-86D7-FA90EE8E9721}"/>
          </ac:spMkLst>
        </pc:spChg>
        <pc:graphicFrameChg chg="add mod">
          <ac:chgData name="Nico Pietro Mero" userId="d081113a-51f3-44ad-af5f-6b3674b34bd9" providerId="ADAL" clId="{B37ABE85-A23A-4511-B1A1-7B498D73E35C}" dt="2022-01-27T18:10:21.060" v="17578" actId="1076"/>
          <ac:graphicFrameMkLst>
            <pc:docMk/>
            <pc:sldMk cId="3882325275" sldId="2932"/>
            <ac:graphicFrameMk id="8" creationId="{54006D64-0348-43E1-95B8-E3DF59D921AA}"/>
          </ac:graphicFrameMkLst>
        </pc:graphicFrameChg>
        <pc:graphicFrameChg chg="del">
          <ac:chgData name="Nico Pietro Mero" userId="d081113a-51f3-44ad-af5f-6b3674b34bd9" providerId="ADAL" clId="{B37ABE85-A23A-4511-B1A1-7B498D73E35C}" dt="2022-01-27T11:06:02.362" v="11554" actId="478"/>
          <ac:graphicFrameMkLst>
            <pc:docMk/>
            <pc:sldMk cId="3882325275" sldId="2932"/>
            <ac:graphicFrameMk id="11" creationId="{94FB39FB-657E-47FC-9B7F-BBBB4D00BF69}"/>
          </ac:graphicFrameMkLst>
        </pc:graphicFrameChg>
      </pc:sldChg>
      <pc:sldChg chg="modSp new del mod">
        <pc:chgData name="Nico Pietro Mero" userId="d081113a-51f3-44ad-af5f-6b3674b34bd9" providerId="ADAL" clId="{B37ABE85-A23A-4511-B1A1-7B498D73E35C}" dt="2022-01-27T11:21:04.344" v="11599" actId="47"/>
        <pc:sldMkLst>
          <pc:docMk/>
          <pc:sldMk cId="823476164" sldId="2933"/>
        </pc:sldMkLst>
        <pc:spChg chg="mod">
          <ac:chgData name="Nico Pietro Mero" userId="d081113a-51f3-44ad-af5f-6b3674b34bd9" providerId="ADAL" clId="{B37ABE85-A23A-4511-B1A1-7B498D73E35C}" dt="2022-01-27T11:17:03.712" v="11565" actId="20577"/>
          <ac:spMkLst>
            <pc:docMk/>
            <pc:sldMk cId="823476164" sldId="2933"/>
            <ac:spMk id="3" creationId="{6062FAA7-C815-4C9E-AB3F-3A05806ECA8B}"/>
          </ac:spMkLst>
        </pc:spChg>
      </pc:sldChg>
      <pc:sldChg chg="modSp add mod">
        <pc:chgData name="Nico Pietro Mero" userId="d081113a-51f3-44ad-af5f-6b3674b34bd9" providerId="ADAL" clId="{B37ABE85-A23A-4511-B1A1-7B498D73E35C}" dt="2022-01-27T12:01:22.915" v="11983" actId="5793"/>
        <pc:sldMkLst>
          <pc:docMk/>
          <pc:sldMk cId="2803088355" sldId="2933"/>
        </pc:sldMkLst>
        <pc:spChg chg="mod">
          <ac:chgData name="Nico Pietro Mero" userId="d081113a-51f3-44ad-af5f-6b3674b34bd9" providerId="ADAL" clId="{B37ABE85-A23A-4511-B1A1-7B498D73E35C}" dt="2022-01-27T11:55:46.724" v="11688" actId="20577"/>
          <ac:spMkLst>
            <pc:docMk/>
            <pc:sldMk cId="2803088355" sldId="2933"/>
            <ac:spMk id="9" creationId="{409E570C-073E-4B93-AE12-4EEF8CED0B1F}"/>
          </ac:spMkLst>
        </pc:spChg>
        <pc:spChg chg="mod">
          <ac:chgData name="Nico Pietro Mero" userId="d081113a-51f3-44ad-af5f-6b3674b34bd9" providerId="ADAL" clId="{B37ABE85-A23A-4511-B1A1-7B498D73E35C}" dt="2022-01-27T12:01:22.915" v="11983" actId="5793"/>
          <ac:spMkLst>
            <pc:docMk/>
            <pc:sldMk cId="2803088355" sldId="2933"/>
            <ac:spMk id="13" creationId="{CF293DBB-BC44-4B4C-A714-5FB0EDDC9789}"/>
          </ac:spMkLst>
        </pc:spChg>
      </pc:sldChg>
      <pc:sldChg chg="addSp delSp modSp add mod ord">
        <pc:chgData name="Nico Pietro Mero" userId="d081113a-51f3-44ad-af5f-6b3674b34bd9" providerId="ADAL" clId="{B37ABE85-A23A-4511-B1A1-7B498D73E35C}" dt="2022-01-27T12:05:11.443" v="12033" actId="1076"/>
        <pc:sldMkLst>
          <pc:docMk/>
          <pc:sldMk cId="630599702" sldId="2934"/>
        </pc:sldMkLst>
        <pc:spChg chg="mod">
          <ac:chgData name="Nico Pietro Mero" userId="d081113a-51f3-44ad-af5f-6b3674b34bd9" providerId="ADAL" clId="{B37ABE85-A23A-4511-B1A1-7B498D73E35C}" dt="2022-01-27T12:02:37.307" v="12026" actId="20577"/>
          <ac:spMkLst>
            <pc:docMk/>
            <pc:sldMk cId="630599702" sldId="2934"/>
            <ac:spMk id="10" creationId="{00000000-0000-0000-0000-000000000000}"/>
          </ac:spMkLst>
        </pc:spChg>
        <pc:picChg chg="add del mod">
          <ac:chgData name="Nico Pietro Mero" userId="d081113a-51f3-44ad-af5f-6b3674b34bd9" providerId="ADAL" clId="{B37ABE85-A23A-4511-B1A1-7B498D73E35C}" dt="2022-01-27T12:04:14.560" v="12030" actId="478"/>
          <ac:picMkLst>
            <pc:docMk/>
            <pc:sldMk cId="630599702" sldId="2934"/>
            <ac:picMk id="3" creationId="{2E6235A8-7ECE-43CE-BA8F-EDB54F9B3534}"/>
          </ac:picMkLst>
        </pc:picChg>
        <pc:picChg chg="del">
          <ac:chgData name="Nico Pietro Mero" userId="d081113a-51f3-44ad-af5f-6b3674b34bd9" providerId="ADAL" clId="{B37ABE85-A23A-4511-B1A1-7B498D73E35C}" dt="2022-01-27T12:02:38.787" v="12027" actId="478"/>
          <ac:picMkLst>
            <pc:docMk/>
            <pc:sldMk cId="630599702" sldId="2934"/>
            <ac:picMk id="4" creationId="{3BE1B98C-B1D6-4C11-8A25-B4FC42E2FB4B}"/>
          </ac:picMkLst>
        </pc:picChg>
        <pc:picChg chg="add mod">
          <ac:chgData name="Nico Pietro Mero" userId="d081113a-51f3-44ad-af5f-6b3674b34bd9" providerId="ADAL" clId="{B37ABE85-A23A-4511-B1A1-7B498D73E35C}" dt="2022-01-27T12:05:11.443" v="12033" actId="1076"/>
          <ac:picMkLst>
            <pc:docMk/>
            <pc:sldMk cId="630599702" sldId="2934"/>
            <ac:picMk id="9" creationId="{9F75B856-C86E-461A-8986-93AAC2D6CD6E}"/>
          </ac:picMkLst>
        </pc:picChg>
      </pc:sldChg>
      <pc:sldChg chg="addSp delSp modSp add mod ord">
        <pc:chgData name="Nico Pietro Mero" userId="d081113a-51f3-44ad-af5f-6b3674b34bd9" providerId="ADAL" clId="{B37ABE85-A23A-4511-B1A1-7B498D73E35C}" dt="2022-01-27T12:59:54.543" v="13885" actId="404"/>
        <pc:sldMkLst>
          <pc:docMk/>
          <pc:sldMk cId="387479540" sldId="2935"/>
        </pc:sldMkLst>
        <pc:spChg chg="mod">
          <ac:chgData name="Nico Pietro Mero" userId="d081113a-51f3-44ad-af5f-6b3674b34bd9" providerId="ADAL" clId="{B37ABE85-A23A-4511-B1A1-7B498D73E35C}" dt="2022-01-27T12:59:54.543" v="13885" actId="404"/>
          <ac:spMkLst>
            <pc:docMk/>
            <pc:sldMk cId="387479540" sldId="2935"/>
            <ac:spMk id="10" creationId="{00000000-0000-0000-0000-000000000000}"/>
          </ac:spMkLst>
        </pc:spChg>
        <pc:spChg chg="add mod">
          <ac:chgData name="Nico Pietro Mero" userId="d081113a-51f3-44ad-af5f-6b3674b34bd9" providerId="ADAL" clId="{B37ABE85-A23A-4511-B1A1-7B498D73E35C}" dt="2022-01-27T12:21:02.039" v="12442" actId="1076"/>
          <ac:spMkLst>
            <pc:docMk/>
            <pc:sldMk cId="387479540" sldId="2935"/>
            <ac:spMk id="17" creationId="{66506FC4-B1FF-40B5-8587-5E688926F3FD}"/>
          </ac:spMkLst>
        </pc:spChg>
        <pc:picChg chg="add del mod">
          <ac:chgData name="Nico Pietro Mero" userId="d081113a-51f3-44ad-af5f-6b3674b34bd9" providerId="ADAL" clId="{B37ABE85-A23A-4511-B1A1-7B498D73E35C}" dt="2022-01-27T12:14:04.525" v="12173" actId="478"/>
          <ac:picMkLst>
            <pc:docMk/>
            <pc:sldMk cId="387479540" sldId="2935"/>
            <ac:picMk id="3" creationId="{BA8099CC-9EA5-4676-8E19-C159E324BAFE}"/>
          </ac:picMkLst>
        </pc:picChg>
        <pc:picChg chg="del">
          <ac:chgData name="Nico Pietro Mero" userId="d081113a-51f3-44ad-af5f-6b3674b34bd9" providerId="ADAL" clId="{B37ABE85-A23A-4511-B1A1-7B498D73E35C}" dt="2022-01-27T12:06:54.773" v="12041" actId="478"/>
          <ac:picMkLst>
            <pc:docMk/>
            <pc:sldMk cId="387479540" sldId="2935"/>
            <ac:picMk id="4" creationId="{9C954547-B60E-43BA-9C56-F13F4257DF77}"/>
          </ac:picMkLst>
        </pc:picChg>
        <pc:picChg chg="add del mod">
          <ac:chgData name="Nico Pietro Mero" userId="d081113a-51f3-44ad-af5f-6b3674b34bd9" providerId="ADAL" clId="{B37ABE85-A23A-4511-B1A1-7B498D73E35C}" dt="2022-01-27T12:15:32.502" v="12220" actId="478"/>
          <ac:picMkLst>
            <pc:docMk/>
            <pc:sldMk cId="387479540" sldId="2935"/>
            <ac:picMk id="9" creationId="{955758D9-3280-45C5-9EA9-6EF6A340BC9D}"/>
          </ac:picMkLst>
        </pc:picChg>
        <pc:picChg chg="add mod">
          <ac:chgData name="Nico Pietro Mero" userId="d081113a-51f3-44ad-af5f-6b3674b34bd9" providerId="ADAL" clId="{B37ABE85-A23A-4511-B1A1-7B498D73E35C}" dt="2022-01-27T12:21:24.180" v="12448" actId="14100"/>
          <ac:picMkLst>
            <pc:docMk/>
            <pc:sldMk cId="387479540" sldId="2935"/>
            <ac:picMk id="12" creationId="{8EBA1232-7BDA-4BEF-93AC-8B1906ECF491}"/>
          </ac:picMkLst>
        </pc:picChg>
        <pc:picChg chg="add del mod">
          <ac:chgData name="Nico Pietro Mero" userId="d081113a-51f3-44ad-af5f-6b3674b34bd9" providerId="ADAL" clId="{B37ABE85-A23A-4511-B1A1-7B498D73E35C}" dt="2022-01-27T12:15:30.870" v="12219" actId="22"/>
          <ac:picMkLst>
            <pc:docMk/>
            <pc:sldMk cId="387479540" sldId="2935"/>
            <ac:picMk id="14" creationId="{69359FB4-8CDD-4DE3-9E99-F8FF14C88428}"/>
          </ac:picMkLst>
        </pc:picChg>
        <pc:picChg chg="add mod">
          <ac:chgData name="Nico Pietro Mero" userId="d081113a-51f3-44ad-af5f-6b3674b34bd9" providerId="ADAL" clId="{B37ABE85-A23A-4511-B1A1-7B498D73E35C}" dt="2022-01-27T12:21:28.171" v="12449" actId="14100"/>
          <ac:picMkLst>
            <pc:docMk/>
            <pc:sldMk cId="387479540" sldId="2935"/>
            <ac:picMk id="16" creationId="{54F6128F-2069-4B19-83FC-C4A7FFA8DF91}"/>
          </ac:picMkLst>
        </pc:picChg>
      </pc:sldChg>
      <pc:sldChg chg="addSp delSp modSp add del mod">
        <pc:chgData name="Nico Pietro Mero" userId="d081113a-51f3-44ad-af5f-6b3674b34bd9" providerId="ADAL" clId="{B37ABE85-A23A-4511-B1A1-7B498D73E35C}" dt="2022-01-27T12:11:01.445" v="12158" actId="47"/>
        <pc:sldMkLst>
          <pc:docMk/>
          <pc:sldMk cId="745612699" sldId="2936"/>
        </pc:sldMkLst>
        <pc:spChg chg="mod">
          <ac:chgData name="Nico Pietro Mero" userId="d081113a-51f3-44ad-af5f-6b3674b34bd9" providerId="ADAL" clId="{B37ABE85-A23A-4511-B1A1-7B498D73E35C}" dt="2022-01-27T12:10:15.666" v="12147" actId="20577"/>
          <ac:spMkLst>
            <pc:docMk/>
            <pc:sldMk cId="745612699" sldId="2936"/>
            <ac:spMk id="10" creationId="{00000000-0000-0000-0000-000000000000}"/>
          </ac:spMkLst>
        </pc:spChg>
        <pc:picChg chg="del">
          <ac:chgData name="Nico Pietro Mero" userId="d081113a-51f3-44ad-af5f-6b3674b34bd9" providerId="ADAL" clId="{B37ABE85-A23A-4511-B1A1-7B498D73E35C}" dt="2022-01-27T12:10:17.753" v="12148" actId="478"/>
          <ac:picMkLst>
            <pc:docMk/>
            <pc:sldMk cId="745612699" sldId="2936"/>
            <ac:picMk id="3" creationId="{BA8099CC-9EA5-4676-8E19-C159E324BAFE}"/>
          </ac:picMkLst>
        </pc:picChg>
        <pc:picChg chg="add mod">
          <ac:chgData name="Nico Pietro Mero" userId="d081113a-51f3-44ad-af5f-6b3674b34bd9" providerId="ADAL" clId="{B37ABE85-A23A-4511-B1A1-7B498D73E35C}" dt="2022-01-27T12:10:22.928" v="12152" actId="1076"/>
          <ac:picMkLst>
            <pc:docMk/>
            <pc:sldMk cId="745612699" sldId="2936"/>
            <ac:picMk id="4" creationId="{C69F210B-F3F8-446F-A872-F8A70E699D29}"/>
          </ac:picMkLst>
        </pc:picChg>
      </pc:sldChg>
      <pc:sldChg chg="addSp delSp add del mod">
        <pc:chgData name="Nico Pietro Mero" userId="d081113a-51f3-44ad-af5f-6b3674b34bd9" providerId="ADAL" clId="{B37ABE85-A23A-4511-B1A1-7B498D73E35C}" dt="2022-01-27T12:07:26.605" v="12045"/>
        <pc:sldMkLst>
          <pc:docMk/>
          <pc:sldMk cId="2939106117" sldId="2936"/>
        </pc:sldMkLst>
        <pc:picChg chg="add del">
          <ac:chgData name="Nico Pietro Mero" userId="d081113a-51f3-44ad-af5f-6b3674b34bd9" providerId="ADAL" clId="{B37ABE85-A23A-4511-B1A1-7B498D73E35C}" dt="2022-01-27T12:07:20.168" v="12044" actId="478"/>
          <ac:picMkLst>
            <pc:docMk/>
            <pc:sldMk cId="2939106117" sldId="2936"/>
            <ac:picMk id="4" creationId="{9C954547-B60E-43BA-9C56-F13F4257DF77}"/>
          </ac:picMkLst>
        </pc:picChg>
      </pc:sldChg>
      <pc:sldChg chg="add del">
        <pc:chgData name="Nico Pietro Mero" userId="d081113a-51f3-44ad-af5f-6b3674b34bd9" providerId="ADAL" clId="{B37ABE85-A23A-4511-B1A1-7B498D73E35C}" dt="2022-01-27T12:06:52.704" v="12040"/>
        <pc:sldMkLst>
          <pc:docMk/>
          <pc:sldMk cId="3183111768" sldId="2936"/>
        </pc:sldMkLst>
      </pc:sldChg>
      <pc:sldChg chg="addSp delSp modSp add mod">
        <pc:chgData name="Nico Pietro Mero" userId="d081113a-51f3-44ad-af5f-6b3674b34bd9" providerId="ADAL" clId="{B37ABE85-A23A-4511-B1A1-7B498D73E35C}" dt="2022-01-27T12:43:49.307" v="13243" actId="20577"/>
        <pc:sldMkLst>
          <pc:docMk/>
          <pc:sldMk cId="3489044202" sldId="2937"/>
        </pc:sldMkLst>
        <pc:spChg chg="mod">
          <ac:chgData name="Nico Pietro Mero" userId="d081113a-51f3-44ad-af5f-6b3674b34bd9" providerId="ADAL" clId="{B37ABE85-A23A-4511-B1A1-7B498D73E35C}" dt="2022-01-27T12:43:49.307" v="13243" actId="20577"/>
          <ac:spMkLst>
            <pc:docMk/>
            <pc:sldMk cId="3489044202" sldId="2937"/>
            <ac:spMk id="10" creationId="{00000000-0000-0000-0000-000000000000}"/>
          </ac:spMkLst>
        </pc:spChg>
        <pc:picChg chg="add mod">
          <ac:chgData name="Nico Pietro Mero" userId="d081113a-51f3-44ad-af5f-6b3674b34bd9" providerId="ADAL" clId="{B37ABE85-A23A-4511-B1A1-7B498D73E35C}" dt="2022-01-27T12:43:41.445" v="13233" actId="1076"/>
          <ac:picMkLst>
            <pc:docMk/>
            <pc:sldMk cId="3489044202" sldId="2937"/>
            <ac:picMk id="3" creationId="{3220895F-F4BF-4DA2-9A1E-EA6515A3D4C4}"/>
          </ac:picMkLst>
        </pc:picChg>
        <pc:picChg chg="del">
          <ac:chgData name="Nico Pietro Mero" userId="d081113a-51f3-44ad-af5f-6b3674b34bd9" providerId="ADAL" clId="{B37ABE85-A23A-4511-B1A1-7B498D73E35C}" dt="2022-01-27T12:10:48.685" v="12154" actId="478"/>
          <ac:picMkLst>
            <pc:docMk/>
            <pc:sldMk cId="3489044202" sldId="2937"/>
            <ac:picMk id="4" creationId="{C69F210B-F3F8-446F-A872-F8A70E699D29}"/>
          </ac:picMkLst>
        </pc:picChg>
      </pc:sldChg>
      <pc:sldChg chg="addSp delSp modSp add mod">
        <pc:chgData name="Nico Pietro Mero" userId="d081113a-51f3-44ad-af5f-6b3674b34bd9" providerId="ADAL" clId="{B37ABE85-A23A-4511-B1A1-7B498D73E35C}" dt="2022-01-27T13:08:15.516" v="14427" actId="20577"/>
        <pc:sldMkLst>
          <pc:docMk/>
          <pc:sldMk cId="2450145604" sldId="2938"/>
        </pc:sldMkLst>
        <pc:spChg chg="mod">
          <ac:chgData name="Nico Pietro Mero" userId="d081113a-51f3-44ad-af5f-6b3674b34bd9" providerId="ADAL" clId="{B37ABE85-A23A-4511-B1A1-7B498D73E35C}" dt="2022-01-27T13:08:15.516" v="14427" actId="20577"/>
          <ac:spMkLst>
            <pc:docMk/>
            <pc:sldMk cId="2450145604" sldId="2938"/>
            <ac:spMk id="10" creationId="{00000000-0000-0000-0000-000000000000}"/>
          </ac:spMkLst>
        </pc:spChg>
        <pc:picChg chg="del">
          <ac:chgData name="Nico Pietro Mero" userId="d081113a-51f3-44ad-af5f-6b3674b34bd9" providerId="ADAL" clId="{B37ABE85-A23A-4511-B1A1-7B498D73E35C}" dt="2022-01-27T12:11:31.376" v="12161" actId="478"/>
          <ac:picMkLst>
            <pc:docMk/>
            <pc:sldMk cId="2450145604" sldId="2938"/>
            <ac:picMk id="3" creationId="{3220895F-F4BF-4DA2-9A1E-EA6515A3D4C4}"/>
          </ac:picMkLst>
        </pc:picChg>
        <pc:picChg chg="add mod">
          <ac:chgData name="Nico Pietro Mero" userId="d081113a-51f3-44ad-af5f-6b3674b34bd9" providerId="ADAL" clId="{B37ABE85-A23A-4511-B1A1-7B498D73E35C}" dt="2022-01-27T12:11:37.466" v="12165" actId="1076"/>
          <ac:picMkLst>
            <pc:docMk/>
            <pc:sldMk cId="2450145604" sldId="2938"/>
            <ac:picMk id="4" creationId="{7B567396-8E51-4370-A702-18C27DA7B085}"/>
          </ac:picMkLst>
        </pc:picChg>
      </pc:sldChg>
      <pc:sldChg chg="addSp delSp modSp add mod">
        <pc:chgData name="Nico Pietro Mero" userId="d081113a-51f3-44ad-af5f-6b3674b34bd9" providerId="ADAL" clId="{B37ABE85-A23A-4511-B1A1-7B498D73E35C}" dt="2022-01-27T13:05:55.162" v="14307" actId="20577"/>
        <pc:sldMkLst>
          <pc:docMk/>
          <pc:sldMk cId="4241678604" sldId="2939"/>
        </pc:sldMkLst>
        <pc:spChg chg="mod">
          <ac:chgData name="Nico Pietro Mero" userId="d081113a-51f3-44ad-af5f-6b3674b34bd9" providerId="ADAL" clId="{B37ABE85-A23A-4511-B1A1-7B498D73E35C}" dt="2022-01-27T13:05:55.162" v="14307" actId="20577"/>
          <ac:spMkLst>
            <pc:docMk/>
            <pc:sldMk cId="4241678604" sldId="2939"/>
            <ac:spMk id="10" creationId="{00000000-0000-0000-0000-000000000000}"/>
          </ac:spMkLst>
        </pc:spChg>
        <pc:picChg chg="del">
          <ac:chgData name="Nico Pietro Mero" userId="d081113a-51f3-44ad-af5f-6b3674b34bd9" providerId="ADAL" clId="{B37ABE85-A23A-4511-B1A1-7B498D73E35C}" dt="2022-01-27T12:12:11.367" v="12166" actId="478"/>
          <ac:picMkLst>
            <pc:docMk/>
            <pc:sldMk cId="4241678604" sldId="2939"/>
            <ac:picMk id="3" creationId="{3220895F-F4BF-4DA2-9A1E-EA6515A3D4C4}"/>
          </ac:picMkLst>
        </pc:picChg>
        <pc:picChg chg="add mod">
          <ac:chgData name="Nico Pietro Mero" userId="d081113a-51f3-44ad-af5f-6b3674b34bd9" providerId="ADAL" clId="{B37ABE85-A23A-4511-B1A1-7B498D73E35C}" dt="2022-01-27T12:12:14.322" v="12168" actId="1076"/>
          <ac:picMkLst>
            <pc:docMk/>
            <pc:sldMk cId="4241678604" sldId="2939"/>
            <ac:picMk id="4" creationId="{0509F4B2-94DF-4F02-BD90-692FF8CF1A1F}"/>
          </ac:picMkLst>
        </pc:picChg>
      </pc:sldChg>
      <pc:sldChg chg="modSp add mod ord">
        <pc:chgData name="Nico Pietro Mero" userId="d081113a-51f3-44ad-af5f-6b3674b34bd9" providerId="ADAL" clId="{B37ABE85-A23A-4511-B1A1-7B498D73E35C}" dt="2022-01-27T12:41:56.668" v="13040" actId="20577"/>
        <pc:sldMkLst>
          <pc:docMk/>
          <pc:sldMk cId="1301215337" sldId="2940"/>
        </pc:sldMkLst>
        <pc:spChg chg="mod">
          <ac:chgData name="Nico Pietro Mero" userId="d081113a-51f3-44ad-af5f-6b3674b34bd9" providerId="ADAL" clId="{B37ABE85-A23A-4511-B1A1-7B498D73E35C}" dt="2022-01-27T12:41:56.668" v="13040" actId="20577"/>
          <ac:spMkLst>
            <pc:docMk/>
            <pc:sldMk cId="1301215337" sldId="2940"/>
            <ac:spMk id="10" creationId="{00000000-0000-0000-0000-000000000000}"/>
          </ac:spMkLst>
        </pc:spChg>
      </pc:sldChg>
      <pc:sldChg chg="addSp delSp modSp add mod ord">
        <pc:chgData name="Nico Pietro Mero" userId="d081113a-51f3-44ad-af5f-6b3674b34bd9" providerId="ADAL" clId="{B37ABE85-A23A-4511-B1A1-7B498D73E35C}" dt="2022-01-27T21:16:20.242" v="23860" actId="14100"/>
        <pc:sldMkLst>
          <pc:docMk/>
          <pc:sldMk cId="237376558" sldId="2941"/>
        </pc:sldMkLst>
        <pc:spChg chg="mod">
          <ac:chgData name="Nico Pietro Mero" userId="d081113a-51f3-44ad-af5f-6b3674b34bd9" providerId="ADAL" clId="{B37ABE85-A23A-4511-B1A1-7B498D73E35C}" dt="2022-01-27T12:38:04.337" v="12805" actId="20577"/>
          <ac:spMkLst>
            <pc:docMk/>
            <pc:sldMk cId="237376558" sldId="2941"/>
            <ac:spMk id="10" creationId="{00000000-0000-0000-0000-000000000000}"/>
          </ac:spMkLst>
        </pc:spChg>
        <pc:picChg chg="add del mod">
          <ac:chgData name="Nico Pietro Mero" userId="d081113a-51f3-44ad-af5f-6b3674b34bd9" providerId="ADAL" clId="{B37ABE85-A23A-4511-B1A1-7B498D73E35C}" dt="2022-01-27T12:24:09.454" v="12483" actId="478"/>
          <ac:picMkLst>
            <pc:docMk/>
            <pc:sldMk cId="237376558" sldId="2941"/>
            <ac:picMk id="3" creationId="{828CAA77-D544-49EF-8F72-DDA80C1CA7F3}"/>
          </ac:picMkLst>
        </pc:picChg>
        <pc:picChg chg="del">
          <ac:chgData name="Nico Pietro Mero" userId="d081113a-51f3-44ad-af5f-6b3674b34bd9" providerId="ADAL" clId="{B37ABE85-A23A-4511-B1A1-7B498D73E35C}" dt="2022-01-27T12:22:56.263" v="12455" actId="478"/>
          <ac:picMkLst>
            <pc:docMk/>
            <pc:sldMk cId="237376558" sldId="2941"/>
            <ac:picMk id="4" creationId="{7B567396-8E51-4370-A702-18C27DA7B085}"/>
          </ac:picMkLst>
        </pc:picChg>
        <pc:picChg chg="add mod">
          <ac:chgData name="Nico Pietro Mero" userId="d081113a-51f3-44ad-af5f-6b3674b34bd9" providerId="ADAL" clId="{B37ABE85-A23A-4511-B1A1-7B498D73E35C}" dt="2022-01-27T21:16:20.242" v="23860" actId="14100"/>
          <ac:picMkLst>
            <pc:docMk/>
            <pc:sldMk cId="237376558" sldId="2941"/>
            <ac:picMk id="9" creationId="{9C9D632D-80F7-4EAA-99D8-FD8ED3A79B0A}"/>
          </ac:picMkLst>
        </pc:picChg>
      </pc:sldChg>
      <pc:sldChg chg="add del">
        <pc:chgData name="Nico Pietro Mero" userId="d081113a-51f3-44ad-af5f-6b3674b34bd9" providerId="ADAL" clId="{B37ABE85-A23A-4511-B1A1-7B498D73E35C}" dt="2022-01-27T12:22:51.898" v="12451" actId="47"/>
        <pc:sldMkLst>
          <pc:docMk/>
          <pc:sldMk cId="1148201720" sldId="2941"/>
        </pc:sldMkLst>
      </pc:sldChg>
      <pc:sldChg chg="addSp modSp add mod ord">
        <pc:chgData name="Nico Pietro Mero" userId="d081113a-51f3-44ad-af5f-6b3674b34bd9" providerId="ADAL" clId="{B37ABE85-A23A-4511-B1A1-7B498D73E35C}" dt="2022-01-27T18:49:42.688" v="18887" actId="1076"/>
        <pc:sldMkLst>
          <pc:docMk/>
          <pc:sldMk cId="4263330062" sldId="2942"/>
        </pc:sldMkLst>
        <pc:spChg chg="mod">
          <ac:chgData name="Nico Pietro Mero" userId="d081113a-51f3-44ad-af5f-6b3674b34bd9" providerId="ADAL" clId="{B37ABE85-A23A-4511-B1A1-7B498D73E35C}" dt="2022-01-27T18:43:37.557" v="18758" actId="14100"/>
          <ac:spMkLst>
            <pc:docMk/>
            <pc:sldMk cId="4263330062" sldId="2942"/>
            <ac:spMk id="2" creationId="{9EE03E63-F0D4-4064-B01E-472803333101}"/>
          </ac:spMkLst>
        </pc:spChg>
        <pc:spChg chg="add mod">
          <ac:chgData name="Nico Pietro Mero" userId="d081113a-51f3-44ad-af5f-6b3674b34bd9" providerId="ADAL" clId="{B37ABE85-A23A-4511-B1A1-7B498D73E35C}" dt="2022-01-27T18:45:57.679" v="18819" actId="1076"/>
          <ac:spMkLst>
            <pc:docMk/>
            <pc:sldMk cId="4263330062" sldId="2942"/>
            <ac:spMk id="8" creationId="{E561F6BE-00F0-4950-BD47-39CB6D16CD47}"/>
          </ac:spMkLst>
        </pc:spChg>
        <pc:spChg chg="mod">
          <ac:chgData name="Nico Pietro Mero" userId="d081113a-51f3-44ad-af5f-6b3674b34bd9" providerId="ADAL" clId="{B37ABE85-A23A-4511-B1A1-7B498D73E35C}" dt="2022-01-27T18:48:53.346" v="18886" actId="5793"/>
          <ac:spMkLst>
            <pc:docMk/>
            <pc:sldMk cId="4263330062" sldId="2942"/>
            <ac:spMk id="10" creationId="{00000000-0000-0000-0000-000000000000}"/>
          </ac:spMkLst>
        </pc:spChg>
        <pc:spChg chg="add mod">
          <ac:chgData name="Nico Pietro Mero" userId="d081113a-51f3-44ad-af5f-6b3674b34bd9" providerId="ADAL" clId="{B37ABE85-A23A-4511-B1A1-7B498D73E35C}" dt="2022-01-27T18:49:42.688" v="18887" actId="1076"/>
          <ac:spMkLst>
            <pc:docMk/>
            <pc:sldMk cId="4263330062" sldId="2942"/>
            <ac:spMk id="13" creationId="{F4EDCB90-3480-4E8D-9733-A8C24770143B}"/>
          </ac:spMkLst>
        </pc:spChg>
        <pc:spChg chg="add mod">
          <ac:chgData name="Nico Pietro Mero" userId="d081113a-51f3-44ad-af5f-6b3674b34bd9" providerId="ADAL" clId="{B37ABE85-A23A-4511-B1A1-7B498D73E35C}" dt="2022-01-27T18:45:15.535" v="18785" actId="1076"/>
          <ac:spMkLst>
            <pc:docMk/>
            <pc:sldMk cId="4263330062" sldId="2942"/>
            <ac:spMk id="14" creationId="{DBFAE281-38CD-4700-92AC-B944E0103D1E}"/>
          </ac:spMkLst>
        </pc:spChg>
        <pc:spChg chg="add mod">
          <ac:chgData name="Nico Pietro Mero" userId="d081113a-51f3-44ad-af5f-6b3674b34bd9" providerId="ADAL" clId="{B37ABE85-A23A-4511-B1A1-7B498D73E35C}" dt="2022-01-27T18:47:29.162" v="18841" actId="1076"/>
          <ac:spMkLst>
            <pc:docMk/>
            <pc:sldMk cId="4263330062" sldId="2942"/>
            <ac:spMk id="15" creationId="{8A843475-2B3E-4311-9453-F438A876EBBD}"/>
          </ac:spMkLst>
        </pc:spChg>
        <pc:picChg chg="add mod">
          <ac:chgData name="Nico Pietro Mero" userId="d081113a-51f3-44ad-af5f-6b3674b34bd9" providerId="ADAL" clId="{B37ABE85-A23A-4511-B1A1-7B498D73E35C}" dt="2022-01-27T18:46:36.938" v="18832" actId="1076"/>
          <ac:picMkLst>
            <pc:docMk/>
            <pc:sldMk cId="4263330062" sldId="2942"/>
            <ac:picMk id="4" creationId="{A4459EB7-FF10-4058-991B-71B59FCF4A8A}"/>
          </ac:picMkLst>
        </pc:picChg>
        <pc:picChg chg="add mod">
          <ac:chgData name="Nico Pietro Mero" userId="d081113a-51f3-44ad-af5f-6b3674b34bd9" providerId="ADAL" clId="{B37ABE85-A23A-4511-B1A1-7B498D73E35C}" dt="2022-01-27T13:21:56.982" v="14677" actId="1076"/>
          <ac:picMkLst>
            <pc:docMk/>
            <pc:sldMk cId="4263330062" sldId="2942"/>
            <ac:picMk id="1026" creationId="{D6C26F43-0FE0-41A5-98AA-0A057FC16961}"/>
          </ac:picMkLst>
        </pc:picChg>
        <pc:picChg chg="add mod">
          <ac:chgData name="Nico Pietro Mero" userId="d081113a-51f3-44ad-af5f-6b3674b34bd9" providerId="ADAL" clId="{B37ABE85-A23A-4511-B1A1-7B498D73E35C}" dt="2022-01-27T18:47:23.420" v="18839" actId="1076"/>
          <ac:picMkLst>
            <pc:docMk/>
            <pc:sldMk cId="4263330062" sldId="2942"/>
            <ac:picMk id="1028" creationId="{6E457FA2-C2A7-4A98-A976-CBDDAA8AB7A4}"/>
          </ac:picMkLst>
        </pc:picChg>
        <pc:picChg chg="add mod">
          <ac:chgData name="Nico Pietro Mero" userId="d081113a-51f3-44ad-af5f-6b3674b34bd9" providerId="ADAL" clId="{B37ABE85-A23A-4511-B1A1-7B498D73E35C}" dt="2022-01-27T18:47:07.175" v="18836" actId="1076"/>
          <ac:picMkLst>
            <pc:docMk/>
            <pc:sldMk cId="4263330062" sldId="2942"/>
            <ac:picMk id="1030" creationId="{5CCE082B-C418-4F3B-B9A4-CCC5429D31D9}"/>
          </ac:picMkLst>
        </pc:picChg>
      </pc:sldChg>
      <pc:sldChg chg="addSp modSp add mod">
        <pc:chgData name="Nico Pietro Mero" userId="d081113a-51f3-44ad-af5f-6b3674b34bd9" providerId="ADAL" clId="{B37ABE85-A23A-4511-B1A1-7B498D73E35C}" dt="2022-01-27T19:00:05.440" v="18978" actId="27918"/>
        <pc:sldMkLst>
          <pc:docMk/>
          <pc:sldMk cId="1755873272" sldId="2943"/>
        </pc:sldMkLst>
        <pc:spChg chg="mod">
          <ac:chgData name="Nico Pietro Mero" userId="d081113a-51f3-44ad-af5f-6b3674b34bd9" providerId="ADAL" clId="{B37ABE85-A23A-4511-B1A1-7B498D73E35C}" dt="2022-01-27T17:50:08.656" v="17268" actId="1076"/>
          <ac:spMkLst>
            <pc:docMk/>
            <pc:sldMk cId="1755873272" sldId="2943"/>
            <ac:spMk id="2" creationId="{9EE03E63-F0D4-4064-B01E-472803333101}"/>
          </ac:spMkLst>
        </pc:spChg>
        <pc:spChg chg="mod">
          <ac:chgData name="Nico Pietro Mero" userId="d081113a-51f3-44ad-af5f-6b3674b34bd9" providerId="ADAL" clId="{B37ABE85-A23A-4511-B1A1-7B498D73E35C}" dt="2022-01-27T17:43:27.004" v="17215" actId="20577"/>
          <ac:spMkLst>
            <pc:docMk/>
            <pc:sldMk cId="1755873272" sldId="2943"/>
            <ac:spMk id="10" creationId="{00000000-0000-0000-0000-000000000000}"/>
          </ac:spMkLst>
        </pc:spChg>
        <pc:graphicFrameChg chg="add mod">
          <ac:chgData name="Nico Pietro Mero" userId="d081113a-51f3-44ad-af5f-6b3674b34bd9" providerId="ADAL" clId="{B37ABE85-A23A-4511-B1A1-7B498D73E35C}" dt="2022-01-27T17:50:03.322" v="17267" actId="1076"/>
          <ac:graphicFrameMkLst>
            <pc:docMk/>
            <pc:sldMk cId="1755873272" sldId="2943"/>
            <ac:graphicFrameMk id="8" creationId="{E091E98C-5D17-4B61-80B5-E4633E87EF3B}"/>
          </ac:graphicFrameMkLst>
        </pc:graphicFrameChg>
      </pc:sldChg>
      <pc:sldChg chg="add del">
        <pc:chgData name="Nico Pietro Mero" userId="d081113a-51f3-44ad-af5f-6b3674b34bd9" providerId="ADAL" clId="{B37ABE85-A23A-4511-B1A1-7B498D73E35C}" dt="2022-01-27T13:39:17.307" v="15166" actId="47"/>
        <pc:sldMkLst>
          <pc:docMk/>
          <pc:sldMk cId="100780545" sldId="2944"/>
        </pc:sldMkLst>
      </pc:sldChg>
      <pc:sldChg chg="modSp add mod ord">
        <pc:chgData name="Nico Pietro Mero" userId="d081113a-51f3-44ad-af5f-6b3674b34bd9" providerId="ADAL" clId="{B37ABE85-A23A-4511-B1A1-7B498D73E35C}" dt="2022-01-27T22:47:30.852" v="24394" actId="20577"/>
        <pc:sldMkLst>
          <pc:docMk/>
          <pc:sldMk cId="965186288" sldId="2944"/>
        </pc:sldMkLst>
        <pc:spChg chg="mod">
          <ac:chgData name="Nico Pietro Mero" userId="d081113a-51f3-44ad-af5f-6b3674b34bd9" providerId="ADAL" clId="{B37ABE85-A23A-4511-B1A1-7B498D73E35C}" dt="2022-01-27T15:13:35.643" v="15914" actId="1076"/>
          <ac:spMkLst>
            <pc:docMk/>
            <pc:sldMk cId="965186288" sldId="2944"/>
            <ac:spMk id="2" creationId="{9EE03E63-F0D4-4064-B01E-472803333101}"/>
          </ac:spMkLst>
        </pc:spChg>
        <pc:spChg chg="mod">
          <ac:chgData name="Nico Pietro Mero" userId="d081113a-51f3-44ad-af5f-6b3674b34bd9" providerId="ADAL" clId="{B37ABE85-A23A-4511-B1A1-7B498D73E35C}" dt="2022-01-27T22:47:30.852" v="24394" actId="20577"/>
          <ac:spMkLst>
            <pc:docMk/>
            <pc:sldMk cId="965186288" sldId="2944"/>
            <ac:spMk id="10" creationId="{00000000-0000-0000-0000-000000000000}"/>
          </ac:spMkLst>
        </pc:spChg>
      </pc:sldChg>
      <pc:sldChg chg="modSp add mod ord">
        <pc:chgData name="Nico Pietro Mero" userId="d081113a-51f3-44ad-af5f-6b3674b34bd9" providerId="ADAL" clId="{B37ABE85-A23A-4511-B1A1-7B498D73E35C}" dt="2022-01-27T22:47:39.489" v="24400" actId="20577"/>
        <pc:sldMkLst>
          <pc:docMk/>
          <pc:sldMk cId="2721674308" sldId="2945"/>
        </pc:sldMkLst>
        <pc:spChg chg="mod">
          <ac:chgData name="Nico Pietro Mero" userId="d081113a-51f3-44ad-af5f-6b3674b34bd9" providerId="ADAL" clId="{B37ABE85-A23A-4511-B1A1-7B498D73E35C}" dt="2022-01-27T22:47:39.489" v="24400" actId="20577"/>
          <ac:spMkLst>
            <pc:docMk/>
            <pc:sldMk cId="2721674308" sldId="2945"/>
            <ac:spMk id="10" creationId="{00000000-0000-0000-0000-000000000000}"/>
          </ac:spMkLst>
        </pc:spChg>
      </pc:sldChg>
      <pc:sldChg chg="modSp add mod ord">
        <pc:chgData name="Nico Pietro Mero" userId="d081113a-51f3-44ad-af5f-6b3674b34bd9" providerId="ADAL" clId="{B37ABE85-A23A-4511-B1A1-7B498D73E35C}" dt="2022-01-27T22:47:46.330" v="24403" actId="20577"/>
        <pc:sldMkLst>
          <pc:docMk/>
          <pc:sldMk cId="1108374536" sldId="2946"/>
        </pc:sldMkLst>
        <pc:spChg chg="mod">
          <ac:chgData name="Nico Pietro Mero" userId="d081113a-51f3-44ad-af5f-6b3674b34bd9" providerId="ADAL" clId="{B37ABE85-A23A-4511-B1A1-7B498D73E35C}" dt="2022-01-27T22:47:46.330" v="24403" actId="20577"/>
          <ac:spMkLst>
            <pc:docMk/>
            <pc:sldMk cId="1108374536" sldId="2946"/>
            <ac:spMk id="10" creationId="{00000000-0000-0000-0000-000000000000}"/>
          </ac:spMkLst>
        </pc:spChg>
      </pc:sldChg>
      <pc:sldChg chg="addSp modSp add mod ord">
        <pc:chgData name="Nico Pietro Mero" userId="d081113a-51f3-44ad-af5f-6b3674b34bd9" providerId="ADAL" clId="{B37ABE85-A23A-4511-B1A1-7B498D73E35C}" dt="2022-01-27T18:42:43.129" v="18755"/>
        <pc:sldMkLst>
          <pc:docMk/>
          <pc:sldMk cId="745692624" sldId="2947"/>
        </pc:sldMkLst>
        <pc:spChg chg="add mod">
          <ac:chgData name="Nico Pietro Mero" userId="d081113a-51f3-44ad-af5f-6b3674b34bd9" providerId="ADAL" clId="{B37ABE85-A23A-4511-B1A1-7B498D73E35C}" dt="2022-01-27T18:41:16.327" v="18751" actId="1076"/>
          <ac:spMkLst>
            <pc:docMk/>
            <pc:sldMk cId="745692624" sldId="2947"/>
            <ac:spMk id="8" creationId="{7F2B7827-FBBC-47DE-A4A9-F8F48D02AA33}"/>
          </ac:spMkLst>
        </pc:spChg>
        <pc:spChg chg="mod">
          <ac:chgData name="Nico Pietro Mero" userId="d081113a-51f3-44ad-af5f-6b3674b34bd9" providerId="ADAL" clId="{B37ABE85-A23A-4511-B1A1-7B498D73E35C}" dt="2022-01-27T18:40:23.807" v="18698" actId="403"/>
          <ac:spMkLst>
            <pc:docMk/>
            <pc:sldMk cId="745692624" sldId="2947"/>
            <ac:spMk id="10" creationId="{00000000-0000-0000-0000-000000000000}"/>
          </ac:spMkLst>
        </pc:spChg>
      </pc:sldChg>
      <pc:sldChg chg="add del">
        <pc:chgData name="Nico Pietro Mero" userId="d081113a-51f3-44ad-af5f-6b3674b34bd9" providerId="ADAL" clId="{B37ABE85-A23A-4511-B1A1-7B498D73E35C}" dt="2022-01-27T17:51:34.379" v="17269" actId="47"/>
        <pc:sldMkLst>
          <pc:docMk/>
          <pc:sldMk cId="3008037361" sldId="2947"/>
        </pc:sldMkLst>
      </pc:sldChg>
      <pc:sldChg chg="add del">
        <pc:chgData name="Nico Pietro Mero" userId="d081113a-51f3-44ad-af5f-6b3674b34bd9" providerId="ADAL" clId="{B37ABE85-A23A-4511-B1A1-7B498D73E35C}" dt="2022-01-27T18:42:20.772" v="18753" actId="47"/>
        <pc:sldMkLst>
          <pc:docMk/>
          <pc:sldMk cId="1790968428" sldId="2948"/>
        </pc:sldMkLst>
      </pc:sldChg>
      <pc:sldChg chg="addSp delSp modSp add mod">
        <pc:chgData name="Nico Pietro Mero" userId="d081113a-51f3-44ad-af5f-6b3674b34bd9" providerId="ADAL" clId="{B37ABE85-A23A-4511-B1A1-7B498D73E35C}" dt="2022-01-27T19:13:18.648" v="19139" actId="20577"/>
        <pc:sldMkLst>
          <pc:docMk/>
          <pc:sldMk cId="2004784608" sldId="2948"/>
        </pc:sldMkLst>
        <pc:spChg chg="mod">
          <ac:chgData name="Nico Pietro Mero" userId="d081113a-51f3-44ad-af5f-6b3674b34bd9" providerId="ADAL" clId="{B37ABE85-A23A-4511-B1A1-7B498D73E35C}" dt="2022-01-27T19:07:24.196" v="19033" actId="1076"/>
          <ac:spMkLst>
            <pc:docMk/>
            <pc:sldMk cId="2004784608" sldId="2948"/>
            <ac:spMk id="2" creationId="{9EE03E63-F0D4-4064-B01E-472803333101}"/>
          </ac:spMkLst>
        </pc:spChg>
        <pc:spChg chg="del mod">
          <ac:chgData name="Nico Pietro Mero" userId="d081113a-51f3-44ad-af5f-6b3674b34bd9" providerId="ADAL" clId="{B37ABE85-A23A-4511-B1A1-7B498D73E35C}" dt="2022-01-27T19:06:39.527" v="19010" actId="478"/>
          <ac:spMkLst>
            <pc:docMk/>
            <pc:sldMk cId="2004784608" sldId="2948"/>
            <ac:spMk id="13" creationId="{F53BFA6F-E584-493E-82B6-AC31AC79E7DD}"/>
          </ac:spMkLst>
        </pc:spChg>
        <pc:graphicFrameChg chg="add mod">
          <ac:chgData name="Nico Pietro Mero" userId="d081113a-51f3-44ad-af5f-6b3674b34bd9" providerId="ADAL" clId="{B37ABE85-A23A-4511-B1A1-7B498D73E35C}" dt="2022-01-27T19:13:18.648" v="19139" actId="20577"/>
          <ac:graphicFrameMkLst>
            <pc:docMk/>
            <pc:sldMk cId="2004784608" sldId="2948"/>
            <ac:graphicFrameMk id="8" creationId="{3B7B6D24-49B9-4B32-8E2E-C4F67481295C}"/>
          </ac:graphicFrameMkLst>
        </pc:graphicFrameChg>
        <pc:graphicFrameChg chg="del mod">
          <ac:chgData name="Nico Pietro Mero" userId="d081113a-51f3-44ad-af5f-6b3674b34bd9" providerId="ADAL" clId="{B37ABE85-A23A-4511-B1A1-7B498D73E35C}" dt="2022-01-27T19:00:18.091" v="18982" actId="478"/>
          <ac:graphicFrameMkLst>
            <pc:docMk/>
            <pc:sldMk cId="2004784608" sldId="2948"/>
            <ac:graphicFrameMk id="11" creationId="{94FB39FB-657E-47FC-9B7F-BBBB4D00BF69}"/>
          </ac:graphicFrameMkLst>
        </pc:graphicFrameChg>
      </pc:sldChg>
      <pc:sldChg chg="modSp add mod">
        <pc:chgData name="Nico Pietro Mero" userId="d081113a-51f3-44ad-af5f-6b3674b34bd9" providerId="ADAL" clId="{B37ABE85-A23A-4511-B1A1-7B498D73E35C}" dt="2022-01-27T19:52:51.907" v="20764" actId="20577"/>
        <pc:sldMkLst>
          <pc:docMk/>
          <pc:sldMk cId="1024736635" sldId="2949"/>
        </pc:sldMkLst>
        <pc:spChg chg="mod">
          <ac:chgData name="Nico Pietro Mero" userId="d081113a-51f3-44ad-af5f-6b3674b34bd9" providerId="ADAL" clId="{B37ABE85-A23A-4511-B1A1-7B498D73E35C}" dt="2022-01-27T19:38:03.463" v="20130" actId="20577"/>
          <ac:spMkLst>
            <pc:docMk/>
            <pc:sldMk cId="1024736635" sldId="2949"/>
            <ac:spMk id="2" creationId="{9EE03E63-F0D4-4064-B01E-472803333101}"/>
          </ac:spMkLst>
        </pc:spChg>
        <pc:spChg chg="mod">
          <ac:chgData name="Nico Pietro Mero" userId="d081113a-51f3-44ad-af5f-6b3674b34bd9" providerId="ADAL" clId="{B37ABE85-A23A-4511-B1A1-7B498D73E35C}" dt="2022-01-27T19:52:51.907" v="20764" actId="20577"/>
          <ac:spMkLst>
            <pc:docMk/>
            <pc:sldMk cId="1024736635" sldId="2949"/>
            <ac:spMk id="10" creationId="{00000000-0000-0000-0000-000000000000}"/>
          </ac:spMkLst>
        </pc:spChg>
      </pc:sldChg>
      <pc:sldChg chg="new del">
        <pc:chgData name="Nico Pietro Mero" userId="d081113a-51f3-44ad-af5f-6b3674b34bd9" providerId="ADAL" clId="{B37ABE85-A23A-4511-B1A1-7B498D73E35C}" dt="2022-01-27T19:00:06.904" v="18980" actId="47"/>
        <pc:sldMkLst>
          <pc:docMk/>
          <pc:sldMk cId="2509050190" sldId="2949"/>
        </pc:sldMkLst>
      </pc:sldChg>
      <pc:sldChg chg="modSp add mod">
        <pc:chgData name="Nico Pietro Mero" userId="d081113a-51f3-44ad-af5f-6b3674b34bd9" providerId="ADAL" clId="{B37ABE85-A23A-4511-B1A1-7B498D73E35C}" dt="2022-01-27T22:48:39.946" v="24423" actId="14"/>
        <pc:sldMkLst>
          <pc:docMk/>
          <pc:sldMk cId="266853735" sldId="2950"/>
        </pc:sldMkLst>
        <pc:spChg chg="mod">
          <ac:chgData name="Nico Pietro Mero" userId="d081113a-51f3-44ad-af5f-6b3674b34bd9" providerId="ADAL" clId="{B37ABE85-A23A-4511-B1A1-7B498D73E35C}" dt="2022-01-27T19:50:19.231" v="20632" actId="1076"/>
          <ac:spMkLst>
            <pc:docMk/>
            <pc:sldMk cId="266853735" sldId="2950"/>
            <ac:spMk id="2" creationId="{9EE03E63-F0D4-4064-B01E-472803333101}"/>
          </ac:spMkLst>
        </pc:spChg>
        <pc:spChg chg="mod">
          <ac:chgData name="Nico Pietro Mero" userId="d081113a-51f3-44ad-af5f-6b3674b34bd9" providerId="ADAL" clId="{B37ABE85-A23A-4511-B1A1-7B498D73E35C}" dt="2022-01-27T22:48:39.946" v="24423" actId="14"/>
          <ac:spMkLst>
            <pc:docMk/>
            <pc:sldMk cId="266853735" sldId="2950"/>
            <ac:spMk id="10" creationId="{00000000-0000-0000-0000-000000000000}"/>
          </ac:spMkLst>
        </pc:spChg>
      </pc:sldChg>
      <pc:sldChg chg="modSp add mod">
        <pc:chgData name="Nico Pietro Mero" userId="d081113a-51f3-44ad-af5f-6b3674b34bd9" providerId="ADAL" clId="{B37ABE85-A23A-4511-B1A1-7B498D73E35C}" dt="2022-01-27T22:49:04.101" v="24428" actId="20577"/>
        <pc:sldMkLst>
          <pc:docMk/>
          <pc:sldMk cId="3929709664" sldId="2951"/>
        </pc:sldMkLst>
        <pc:spChg chg="mod">
          <ac:chgData name="Nico Pietro Mero" userId="d081113a-51f3-44ad-af5f-6b3674b34bd9" providerId="ADAL" clId="{B37ABE85-A23A-4511-B1A1-7B498D73E35C}" dt="2022-01-27T20:07:11.401" v="21473" actId="1076"/>
          <ac:spMkLst>
            <pc:docMk/>
            <pc:sldMk cId="3929709664" sldId="2951"/>
            <ac:spMk id="2" creationId="{9EE03E63-F0D4-4064-B01E-472803333101}"/>
          </ac:spMkLst>
        </pc:spChg>
        <pc:spChg chg="mod">
          <ac:chgData name="Nico Pietro Mero" userId="d081113a-51f3-44ad-af5f-6b3674b34bd9" providerId="ADAL" clId="{B37ABE85-A23A-4511-B1A1-7B498D73E35C}" dt="2022-01-27T22:49:04.101" v="24428" actId="20577"/>
          <ac:spMkLst>
            <pc:docMk/>
            <pc:sldMk cId="3929709664" sldId="2951"/>
            <ac:spMk id="10" creationId="{00000000-0000-0000-0000-000000000000}"/>
          </ac:spMkLst>
        </pc:spChg>
      </pc:sldChg>
      <pc:sldChg chg="modSp add mod">
        <pc:chgData name="Nico Pietro Mero" userId="d081113a-51f3-44ad-af5f-6b3674b34bd9" providerId="ADAL" clId="{B37ABE85-A23A-4511-B1A1-7B498D73E35C}" dt="2022-01-27T20:14:23.545" v="21968" actId="20577"/>
        <pc:sldMkLst>
          <pc:docMk/>
          <pc:sldMk cId="112400366" sldId="2952"/>
        </pc:sldMkLst>
        <pc:spChg chg="mod">
          <ac:chgData name="Nico Pietro Mero" userId="d081113a-51f3-44ad-af5f-6b3674b34bd9" providerId="ADAL" clId="{B37ABE85-A23A-4511-B1A1-7B498D73E35C}" dt="2022-01-27T20:13:24.211" v="21890"/>
          <ac:spMkLst>
            <pc:docMk/>
            <pc:sldMk cId="112400366" sldId="2952"/>
            <ac:spMk id="2" creationId="{9EE03E63-F0D4-4064-B01E-472803333101}"/>
          </ac:spMkLst>
        </pc:spChg>
        <pc:spChg chg="mod">
          <ac:chgData name="Nico Pietro Mero" userId="d081113a-51f3-44ad-af5f-6b3674b34bd9" providerId="ADAL" clId="{B37ABE85-A23A-4511-B1A1-7B498D73E35C}" dt="2022-01-27T20:14:23.545" v="21968" actId="20577"/>
          <ac:spMkLst>
            <pc:docMk/>
            <pc:sldMk cId="112400366" sldId="2952"/>
            <ac:spMk id="10" creationId="{00000000-0000-0000-0000-000000000000}"/>
          </ac:spMkLst>
        </pc:spChg>
      </pc:sldChg>
      <pc:sldChg chg="addSp modSp add del mod">
        <pc:chgData name="Nico Pietro Mero" userId="d081113a-51f3-44ad-af5f-6b3674b34bd9" providerId="ADAL" clId="{B37ABE85-A23A-4511-B1A1-7B498D73E35C}" dt="2022-01-27T21:00:54.776" v="23570" actId="47"/>
        <pc:sldMkLst>
          <pc:docMk/>
          <pc:sldMk cId="1476581228" sldId="2953"/>
        </pc:sldMkLst>
        <pc:spChg chg="mod">
          <ac:chgData name="Nico Pietro Mero" userId="d081113a-51f3-44ad-af5f-6b3674b34bd9" providerId="ADAL" clId="{B37ABE85-A23A-4511-B1A1-7B498D73E35C}" dt="2022-01-27T20:48:47.864" v="23451" actId="1076"/>
          <ac:spMkLst>
            <pc:docMk/>
            <pc:sldMk cId="1476581228" sldId="2953"/>
            <ac:spMk id="2" creationId="{9EE03E63-F0D4-4064-B01E-472803333101}"/>
          </ac:spMkLst>
        </pc:spChg>
        <pc:spChg chg="mod">
          <ac:chgData name="Nico Pietro Mero" userId="d081113a-51f3-44ad-af5f-6b3674b34bd9" providerId="ADAL" clId="{B37ABE85-A23A-4511-B1A1-7B498D73E35C}" dt="2022-01-27T20:55:13.729" v="23502" actId="14100"/>
          <ac:spMkLst>
            <pc:docMk/>
            <pc:sldMk cId="1476581228" sldId="2953"/>
            <ac:spMk id="10" creationId="{00000000-0000-0000-0000-000000000000}"/>
          </ac:spMkLst>
        </pc:spChg>
        <pc:graphicFrameChg chg="add mod">
          <ac:chgData name="Nico Pietro Mero" userId="d081113a-51f3-44ad-af5f-6b3674b34bd9" providerId="ADAL" clId="{B37ABE85-A23A-4511-B1A1-7B498D73E35C}" dt="2022-01-27T20:55:27.282" v="23505"/>
          <ac:graphicFrameMkLst>
            <pc:docMk/>
            <pc:sldMk cId="1476581228" sldId="2953"/>
            <ac:graphicFrameMk id="8" creationId="{191EFB8B-55EC-4448-9B4E-15C4B202836E}"/>
          </ac:graphicFrameMkLst>
        </pc:graphicFrameChg>
      </pc:sldChg>
      <pc:sldChg chg="addSp delSp modSp add mod">
        <pc:chgData name="Nico Pietro Mero" userId="d081113a-51f3-44ad-af5f-6b3674b34bd9" providerId="ADAL" clId="{B37ABE85-A23A-4511-B1A1-7B498D73E35C}" dt="2022-01-27T21:03:31.206" v="23610" actId="20577"/>
        <pc:sldMkLst>
          <pc:docMk/>
          <pc:sldMk cId="3099836201" sldId="2954"/>
        </pc:sldMkLst>
        <pc:spChg chg="mod">
          <ac:chgData name="Nico Pietro Mero" userId="d081113a-51f3-44ad-af5f-6b3674b34bd9" providerId="ADAL" clId="{B37ABE85-A23A-4511-B1A1-7B498D73E35C}" dt="2022-01-27T21:02:15.322" v="23598"/>
          <ac:spMkLst>
            <pc:docMk/>
            <pc:sldMk cId="3099836201" sldId="2954"/>
            <ac:spMk id="2" creationId="{9EE03E63-F0D4-4064-B01E-472803333101}"/>
          </ac:spMkLst>
        </pc:spChg>
        <pc:spChg chg="del mod">
          <ac:chgData name="Nico Pietro Mero" userId="d081113a-51f3-44ad-af5f-6b3674b34bd9" providerId="ADAL" clId="{B37ABE85-A23A-4511-B1A1-7B498D73E35C}" dt="2022-01-27T21:01:49.455" v="23587" actId="478"/>
          <ac:spMkLst>
            <pc:docMk/>
            <pc:sldMk cId="3099836201" sldId="2954"/>
            <ac:spMk id="10" creationId="{00000000-0000-0000-0000-000000000000}"/>
          </ac:spMkLst>
        </pc:spChg>
        <pc:spChg chg="add del mod">
          <ac:chgData name="Nico Pietro Mero" userId="d081113a-51f3-44ad-af5f-6b3674b34bd9" providerId="ADAL" clId="{B37ABE85-A23A-4511-B1A1-7B498D73E35C}" dt="2022-01-27T20:59:03.859" v="23535"/>
          <ac:spMkLst>
            <pc:docMk/>
            <pc:sldMk cId="3099836201" sldId="2954"/>
            <ac:spMk id="11" creationId="{5BEBDFB3-5FD0-4CB4-A34B-079C52F0B0C2}"/>
          </ac:spMkLst>
        </pc:spChg>
        <pc:spChg chg="add del mod">
          <ac:chgData name="Nico Pietro Mero" userId="d081113a-51f3-44ad-af5f-6b3674b34bd9" providerId="ADAL" clId="{B37ABE85-A23A-4511-B1A1-7B498D73E35C}" dt="2022-01-27T21:01:33.602" v="23583" actId="478"/>
          <ac:spMkLst>
            <pc:docMk/>
            <pc:sldMk cId="3099836201" sldId="2954"/>
            <ac:spMk id="12" creationId="{D54EFED7-B76D-456B-BDB6-5D4DC033DB9C}"/>
          </ac:spMkLst>
        </pc:spChg>
        <pc:spChg chg="add mod">
          <ac:chgData name="Nico Pietro Mero" userId="d081113a-51f3-44ad-af5f-6b3674b34bd9" providerId="ADAL" clId="{B37ABE85-A23A-4511-B1A1-7B498D73E35C}" dt="2022-01-27T21:01:53.075" v="23591" actId="20577"/>
          <ac:spMkLst>
            <pc:docMk/>
            <pc:sldMk cId="3099836201" sldId="2954"/>
            <ac:spMk id="13" creationId="{BC4481C5-F5AC-4EDB-B932-02401692E7BC}"/>
          </ac:spMkLst>
        </pc:spChg>
        <pc:graphicFrameChg chg="del">
          <ac:chgData name="Nico Pietro Mero" userId="d081113a-51f3-44ad-af5f-6b3674b34bd9" providerId="ADAL" clId="{B37ABE85-A23A-4511-B1A1-7B498D73E35C}" dt="2022-01-27T20:55:47.286" v="23508" actId="478"/>
          <ac:graphicFrameMkLst>
            <pc:docMk/>
            <pc:sldMk cId="3099836201" sldId="2954"/>
            <ac:graphicFrameMk id="8" creationId="{191EFB8B-55EC-4448-9B4E-15C4B202836E}"/>
          </ac:graphicFrameMkLst>
        </pc:graphicFrameChg>
        <pc:graphicFrameChg chg="add mod">
          <ac:chgData name="Nico Pietro Mero" userId="d081113a-51f3-44ad-af5f-6b3674b34bd9" providerId="ADAL" clId="{B37ABE85-A23A-4511-B1A1-7B498D73E35C}" dt="2022-01-27T21:03:31.206" v="23610" actId="20577"/>
          <ac:graphicFrameMkLst>
            <pc:docMk/>
            <pc:sldMk cId="3099836201" sldId="2954"/>
            <ac:graphicFrameMk id="9" creationId="{C92A231A-C17D-4871-AAC2-AF9DFAFF12B7}"/>
          </ac:graphicFrameMkLst>
        </pc:graphicFrameChg>
      </pc:sldChg>
      <pc:sldChg chg="delSp modSp add mod ord">
        <pc:chgData name="Nico Pietro Mero" userId="d081113a-51f3-44ad-af5f-6b3674b34bd9" providerId="ADAL" clId="{B37ABE85-A23A-4511-B1A1-7B498D73E35C}" dt="2022-01-27T21:00:35.792" v="23569"/>
        <pc:sldMkLst>
          <pc:docMk/>
          <pc:sldMk cId="1274292054" sldId="2955"/>
        </pc:sldMkLst>
        <pc:spChg chg="mod">
          <ac:chgData name="Nico Pietro Mero" userId="d081113a-51f3-44ad-af5f-6b3674b34bd9" providerId="ADAL" clId="{B37ABE85-A23A-4511-B1A1-7B498D73E35C}" dt="2022-01-27T21:00:23.903" v="23567" actId="1076"/>
          <ac:spMkLst>
            <pc:docMk/>
            <pc:sldMk cId="1274292054" sldId="2955"/>
            <ac:spMk id="10" creationId="{00000000-0000-0000-0000-000000000000}"/>
          </ac:spMkLst>
        </pc:spChg>
        <pc:spChg chg="del mod">
          <ac:chgData name="Nico Pietro Mero" userId="d081113a-51f3-44ad-af5f-6b3674b34bd9" providerId="ADAL" clId="{B37ABE85-A23A-4511-B1A1-7B498D73E35C}" dt="2022-01-27T21:00:16.718" v="23562" actId="478"/>
          <ac:spMkLst>
            <pc:docMk/>
            <pc:sldMk cId="1274292054" sldId="2955"/>
            <ac:spMk id="12" creationId="{D54EFED7-B76D-456B-BDB6-5D4DC033DB9C}"/>
          </ac:spMkLst>
        </pc:spChg>
        <pc:graphicFrameChg chg="del">
          <ac:chgData name="Nico Pietro Mero" userId="d081113a-51f3-44ad-af5f-6b3674b34bd9" providerId="ADAL" clId="{B37ABE85-A23A-4511-B1A1-7B498D73E35C}" dt="2022-01-27T21:00:10.785" v="23560" actId="478"/>
          <ac:graphicFrameMkLst>
            <pc:docMk/>
            <pc:sldMk cId="1274292054" sldId="2955"/>
            <ac:graphicFrameMk id="9" creationId="{C92A231A-C17D-4871-AAC2-AF9DFAFF12B7}"/>
          </ac:graphicFrameMkLst>
        </pc:graphicFrameChg>
      </pc:sldChg>
      <pc:sldChg chg="add del">
        <pc:chgData name="Nico Pietro Mero" userId="d081113a-51f3-44ad-af5f-6b3674b34bd9" providerId="ADAL" clId="{B37ABE85-A23A-4511-B1A1-7B498D73E35C}" dt="2022-01-27T21:00:04.600" v="23558" actId="2890"/>
        <pc:sldMkLst>
          <pc:docMk/>
          <pc:sldMk cId="1385122407" sldId="2955"/>
        </pc:sldMkLst>
      </pc:sldChg>
      <pc:sldChg chg="addSp delSp modSp add del mod">
        <pc:chgData name="Nico Pietro Mero" userId="d081113a-51f3-44ad-af5f-6b3674b34bd9" providerId="ADAL" clId="{B37ABE85-A23A-4511-B1A1-7B498D73E35C}" dt="2022-01-27T21:01:22.360" v="23576" actId="47"/>
        <pc:sldMkLst>
          <pc:docMk/>
          <pc:sldMk cId="638040873" sldId="2956"/>
        </pc:sldMkLst>
        <pc:spChg chg="add mod">
          <ac:chgData name="Nico Pietro Mero" userId="d081113a-51f3-44ad-af5f-6b3674b34bd9" providerId="ADAL" clId="{B37ABE85-A23A-4511-B1A1-7B498D73E35C}" dt="2022-01-27T21:01:11.685" v="23575" actId="14100"/>
          <ac:spMkLst>
            <pc:docMk/>
            <pc:sldMk cId="638040873" sldId="2956"/>
            <ac:spMk id="8" creationId="{83B2D7BC-ECB8-432C-8F36-BE86992FB018}"/>
          </ac:spMkLst>
        </pc:spChg>
        <pc:spChg chg="del mod">
          <ac:chgData name="Nico Pietro Mero" userId="d081113a-51f3-44ad-af5f-6b3674b34bd9" providerId="ADAL" clId="{B37ABE85-A23A-4511-B1A1-7B498D73E35C}" dt="2022-01-27T21:01:06.072" v="23573" actId="478"/>
          <ac:spMkLst>
            <pc:docMk/>
            <pc:sldMk cId="638040873" sldId="2956"/>
            <ac:spMk id="10" creationId="{00000000-0000-0000-0000-000000000000}"/>
          </ac:spMkLst>
        </pc:spChg>
      </pc:sldChg>
      <pc:sldChg chg="add">
        <pc:chgData name="Nico Pietro Mero" userId="d081113a-51f3-44ad-af5f-6b3674b34bd9" providerId="ADAL" clId="{B37ABE85-A23A-4511-B1A1-7B498D73E35C}" dt="2022-01-27T21:05:41.858" v="23615"/>
        <pc:sldMkLst>
          <pc:docMk/>
          <pc:sldMk cId="1754093902" sldId="2956"/>
        </pc:sldMkLst>
      </pc:sldChg>
      <pc:sldChg chg="add">
        <pc:chgData name="Nico Pietro Mero" userId="d081113a-51f3-44ad-af5f-6b3674b34bd9" providerId="ADAL" clId="{B37ABE85-A23A-4511-B1A1-7B498D73E35C}" dt="2022-01-27T21:05:46.263" v="23616"/>
        <pc:sldMkLst>
          <pc:docMk/>
          <pc:sldMk cId="1582781579" sldId="2957"/>
        </pc:sldMkLst>
      </pc:sldChg>
      <pc:sldChg chg="add">
        <pc:chgData name="Nico Pietro Mero" userId="d081113a-51f3-44ad-af5f-6b3674b34bd9" providerId="ADAL" clId="{B37ABE85-A23A-4511-B1A1-7B498D73E35C}" dt="2022-01-27T21:05:57.305" v="23617"/>
        <pc:sldMkLst>
          <pc:docMk/>
          <pc:sldMk cId="4261941193" sldId="2958"/>
        </pc:sldMkLst>
      </pc:sldChg>
      <pc:sldChg chg="add">
        <pc:chgData name="Nico Pietro Mero" userId="d081113a-51f3-44ad-af5f-6b3674b34bd9" providerId="ADAL" clId="{B37ABE85-A23A-4511-B1A1-7B498D73E35C}" dt="2022-01-27T21:06:06.306" v="23618"/>
        <pc:sldMkLst>
          <pc:docMk/>
          <pc:sldMk cId="592419079" sldId="2959"/>
        </pc:sldMkLst>
      </pc:sldChg>
      <pc:sldChg chg="add">
        <pc:chgData name="Nico Pietro Mero" userId="d081113a-51f3-44ad-af5f-6b3674b34bd9" providerId="ADAL" clId="{B37ABE85-A23A-4511-B1A1-7B498D73E35C}" dt="2022-01-27T21:06:09.031" v="23619"/>
        <pc:sldMkLst>
          <pc:docMk/>
          <pc:sldMk cId="3624629892" sldId="2960"/>
        </pc:sldMkLst>
      </pc:sldChg>
      <pc:sldChg chg="add">
        <pc:chgData name="Nico Pietro Mero" userId="d081113a-51f3-44ad-af5f-6b3674b34bd9" providerId="ADAL" clId="{B37ABE85-A23A-4511-B1A1-7B498D73E35C}" dt="2022-01-27T21:06:42.767" v="23626"/>
        <pc:sldMkLst>
          <pc:docMk/>
          <pc:sldMk cId="3591419013" sldId="2961"/>
        </pc:sldMkLst>
      </pc:sldChg>
      <pc:sldChg chg="add del">
        <pc:chgData name="Nico Pietro Mero" userId="d081113a-51f3-44ad-af5f-6b3674b34bd9" providerId="ADAL" clId="{B37ABE85-A23A-4511-B1A1-7B498D73E35C}" dt="2022-01-27T21:17:41.668" v="23873"/>
        <pc:sldMkLst>
          <pc:docMk/>
          <pc:sldMk cId="869407038" sldId="2962"/>
        </pc:sldMkLst>
      </pc:sldChg>
      <pc:sldChg chg="add del">
        <pc:chgData name="Nico Pietro Mero" userId="d081113a-51f3-44ad-af5f-6b3674b34bd9" providerId="ADAL" clId="{B37ABE85-A23A-4511-B1A1-7B498D73E35C}" dt="2022-01-27T21:17:55.067" v="23877" actId="47"/>
        <pc:sldMkLst>
          <pc:docMk/>
          <pc:sldMk cId="2009671419" sldId="2962"/>
        </pc:sldMkLst>
      </pc:sldChg>
      <pc:sldChg chg="modSp add mod">
        <pc:chgData name="Nico Pietro Mero" userId="d081113a-51f3-44ad-af5f-6b3674b34bd9" providerId="ADAL" clId="{B37ABE85-A23A-4511-B1A1-7B498D73E35C}" dt="2022-01-27T21:21:52.110" v="24007" actId="404"/>
        <pc:sldMkLst>
          <pc:docMk/>
          <pc:sldMk cId="120925163" sldId="2963"/>
        </pc:sldMkLst>
        <pc:spChg chg="mod">
          <ac:chgData name="Nico Pietro Mero" userId="d081113a-51f3-44ad-af5f-6b3674b34bd9" providerId="ADAL" clId="{B37ABE85-A23A-4511-B1A1-7B498D73E35C}" dt="2022-01-27T21:21:52.110" v="24007" actId="404"/>
          <ac:spMkLst>
            <pc:docMk/>
            <pc:sldMk cId="120925163" sldId="2963"/>
            <ac:spMk id="10" creationId="{00000000-0000-0000-0000-000000000000}"/>
          </ac:spMkLst>
        </pc:spChg>
      </pc:sldChg>
      <pc:sldChg chg="addSp delSp modSp add mod">
        <pc:chgData name="Nico Pietro Mero" userId="d081113a-51f3-44ad-af5f-6b3674b34bd9" providerId="ADAL" clId="{B37ABE85-A23A-4511-B1A1-7B498D73E35C}" dt="2022-01-27T21:52:34.621" v="24091" actId="20577"/>
        <pc:sldMkLst>
          <pc:docMk/>
          <pc:sldMk cId="3599122570" sldId="2964"/>
        </pc:sldMkLst>
        <pc:spChg chg="add del mod">
          <ac:chgData name="Nico Pietro Mero" userId="d081113a-51f3-44ad-af5f-6b3674b34bd9" providerId="ADAL" clId="{B37ABE85-A23A-4511-B1A1-7B498D73E35C}" dt="2022-01-27T21:49:59.135" v="24014"/>
          <ac:spMkLst>
            <pc:docMk/>
            <pc:sldMk cId="3599122570" sldId="2964"/>
            <ac:spMk id="3" creationId="{0537E4E3-8C9A-4B36-82A7-3E0646D5C144}"/>
          </ac:spMkLst>
        </pc:spChg>
        <pc:spChg chg="add del mod">
          <ac:chgData name="Nico Pietro Mero" userId="d081113a-51f3-44ad-af5f-6b3674b34bd9" providerId="ADAL" clId="{B37ABE85-A23A-4511-B1A1-7B498D73E35C}" dt="2022-01-27T21:47:03.902" v="24012" actId="478"/>
          <ac:spMkLst>
            <pc:docMk/>
            <pc:sldMk cId="3599122570" sldId="2964"/>
            <ac:spMk id="6" creationId="{49466C19-4D12-4F3E-871A-32D3EDA24C5C}"/>
          </ac:spMkLst>
        </pc:spChg>
        <pc:spChg chg="mod">
          <ac:chgData name="Nico Pietro Mero" userId="d081113a-51f3-44ad-af5f-6b3674b34bd9" providerId="ADAL" clId="{B37ABE85-A23A-4511-B1A1-7B498D73E35C}" dt="2022-01-27T21:52:34.621" v="24091" actId="20577"/>
          <ac:spMkLst>
            <pc:docMk/>
            <pc:sldMk cId="3599122570" sldId="2964"/>
            <ac:spMk id="9" creationId="{409E570C-073E-4B93-AE12-4EEF8CED0B1F}"/>
          </ac:spMkLst>
        </pc:spChg>
        <pc:spChg chg="del">
          <ac:chgData name="Nico Pietro Mero" userId="d081113a-51f3-44ad-af5f-6b3674b34bd9" providerId="ADAL" clId="{B37ABE85-A23A-4511-B1A1-7B498D73E35C}" dt="2022-01-27T21:46:54.981" v="24009" actId="478"/>
          <ac:spMkLst>
            <pc:docMk/>
            <pc:sldMk cId="3599122570" sldId="2964"/>
            <ac:spMk id="13" creationId="{CF293DBB-BC44-4B4C-A714-5FB0EDDC9789}"/>
          </ac:spMkLst>
        </pc:spChg>
        <pc:spChg chg="del">
          <ac:chgData name="Nico Pietro Mero" userId="d081113a-51f3-44ad-af5f-6b3674b34bd9" providerId="ADAL" clId="{B37ABE85-A23A-4511-B1A1-7B498D73E35C}" dt="2022-01-27T21:47:02.676" v="24011" actId="478"/>
          <ac:spMkLst>
            <pc:docMk/>
            <pc:sldMk cId="3599122570" sldId="2964"/>
            <ac:spMk id="14" creationId="{BF8DB134-BBE0-427B-BC05-C98CEC0FCBB2}"/>
          </ac:spMkLst>
        </pc:spChg>
        <pc:picChg chg="add mod">
          <ac:chgData name="Nico Pietro Mero" userId="d081113a-51f3-44ad-af5f-6b3674b34bd9" providerId="ADAL" clId="{B37ABE85-A23A-4511-B1A1-7B498D73E35C}" dt="2022-01-27T21:51:52.889" v="24064" actId="1076"/>
          <ac:picMkLst>
            <pc:docMk/>
            <pc:sldMk cId="3599122570" sldId="2964"/>
            <ac:picMk id="8" creationId="{B401EC5F-E243-42F0-8623-690B41D250C5}"/>
          </ac:picMkLst>
        </pc:picChg>
        <pc:picChg chg="add mod">
          <ac:chgData name="Nico Pietro Mero" userId="d081113a-51f3-44ad-af5f-6b3674b34bd9" providerId="ADAL" clId="{B37ABE85-A23A-4511-B1A1-7B498D73E35C}" dt="2022-01-27T21:51:48.622" v="24062" actId="1076"/>
          <ac:picMkLst>
            <pc:docMk/>
            <pc:sldMk cId="3599122570" sldId="2964"/>
            <ac:picMk id="15" creationId="{7BE267BB-4ADD-4907-AF41-48213AAA9F2F}"/>
          </ac:picMkLst>
        </pc:picChg>
        <pc:picChg chg="add mod">
          <ac:chgData name="Nico Pietro Mero" userId="d081113a-51f3-44ad-af5f-6b3674b34bd9" providerId="ADAL" clId="{B37ABE85-A23A-4511-B1A1-7B498D73E35C}" dt="2022-01-27T21:51:54.942" v="24065" actId="1076"/>
          <ac:picMkLst>
            <pc:docMk/>
            <pc:sldMk cId="3599122570" sldId="2964"/>
            <ac:picMk id="17" creationId="{2202F2DB-1AFF-4D64-8A9D-AB087ACD4B8D}"/>
          </ac:picMkLst>
        </pc:picChg>
        <pc:picChg chg="add del mod">
          <ac:chgData name="Nico Pietro Mero" userId="d081113a-51f3-44ad-af5f-6b3674b34bd9" providerId="ADAL" clId="{B37ABE85-A23A-4511-B1A1-7B498D73E35C}" dt="2022-01-27T21:51:17.032" v="24045" actId="478"/>
          <ac:picMkLst>
            <pc:docMk/>
            <pc:sldMk cId="3599122570" sldId="2964"/>
            <ac:picMk id="19" creationId="{07849A7A-30D0-4B0A-950A-BDBEE496D7AB}"/>
          </ac:picMkLst>
        </pc:picChg>
      </pc:sldChg>
      <pc:sldChg chg="addSp delSp modSp add del mod">
        <pc:chgData name="Nico Pietro Mero" userId="d081113a-51f3-44ad-af5f-6b3674b34bd9" providerId="ADAL" clId="{B37ABE85-A23A-4511-B1A1-7B498D73E35C}" dt="2022-01-27T21:52:44.548" v="24093" actId="47"/>
        <pc:sldMkLst>
          <pc:docMk/>
          <pc:sldMk cId="687399065" sldId="2965"/>
        </pc:sldMkLst>
        <pc:spChg chg="add del mod">
          <ac:chgData name="Nico Pietro Mero" userId="d081113a-51f3-44ad-af5f-6b3674b34bd9" providerId="ADAL" clId="{B37ABE85-A23A-4511-B1A1-7B498D73E35C}" dt="2022-01-27T21:51:27.979" v="24053"/>
          <ac:spMkLst>
            <pc:docMk/>
            <pc:sldMk cId="687399065" sldId="2965"/>
            <ac:spMk id="3" creationId="{D602D79B-ED6E-45DA-ACF2-B5213E28F496}"/>
          </ac:spMkLst>
        </pc:spChg>
        <pc:spChg chg="add mod">
          <ac:chgData name="Nico Pietro Mero" userId="d081113a-51f3-44ad-af5f-6b3674b34bd9" providerId="ADAL" clId="{B37ABE85-A23A-4511-B1A1-7B498D73E35C}" dt="2022-01-27T21:51:37.875" v="24059" actId="478"/>
          <ac:spMkLst>
            <pc:docMk/>
            <pc:sldMk cId="687399065" sldId="2965"/>
            <ac:spMk id="14" creationId="{48D5663A-CD70-4F4C-A978-2A45A840AFF1}"/>
          </ac:spMkLst>
        </pc:spChg>
        <pc:picChg chg="add del mod">
          <ac:chgData name="Nico Pietro Mero" userId="d081113a-51f3-44ad-af5f-6b3674b34bd9" providerId="ADAL" clId="{B37ABE85-A23A-4511-B1A1-7B498D73E35C}" dt="2022-01-27T21:51:37.875" v="24059" actId="478"/>
          <ac:picMkLst>
            <pc:docMk/>
            <pc:sldMk cId="687399065" sldId="2965"/>
            <ac:picMk id="6" creationId="{011D9EEF-151D-42D9-A75A-1FF380E5B1BA}"/>
          </ac:picMkLst>
        </pc:picChg>
        <pc:picChg chg="del">
          <ac:chgData name="Nico Pietro Mero" userId="d081113a-51f3-44ad-af5f-6b3674b34bd9" providerId="ADAL" clId="{B37ABE85-A23A-4511-B1A1-7B498D73E35C}" dt="2022-01-27T21:51:25.363" v="24050" actId="478"/>
          <ac:picMkLst>
            <pc:docMk/>
            <pc:sldMk cId="687399065" sldId="2965"/>
            <ac:picMk id="8" creationId="{B401EC5F-E243-42F0-8623-690B41D250C5}"/>
          </ac:picMkLst>
        </pc:picChg>
        <pc:picChg chg="add del mod">
          <ac:chgData name="Nico Pietro Mero" userId="d081113a-51f3-44ad-af5f-6b3674b34bd9" providerId="ADAL" clId="{B37ABE85-A23A-4511-B1A1-7B498D73E35C}" dt="2022-01-27T21:51:39.753" v="24060" actId="478"/>
          <ac:picMkLst>
            <pc:docMk/>
            <pc:sldMk cId="687399065" sldId="2965"/>
            <ac:picMk id="12" creationId="{DD3DBA53-C0BA-49A3-AE28-3C28B06505B4}"/>
          </ac:picMkLst>
        </pc:picChg>
        <pc:picChg chg="del">
          <ac:chgData name="Nico Pietro Mero" userId="d081113a-51f3-44ad-af5f-6b3674b34bd9" providerId="ADAL" clId="{B37ABE85-A23A-4511-B1A1-7B498D73E35C}" dt="2022-01-27T21:51:26.199" v="24051" actId="478"/>
          <ac:picMkLst>
            <pc:docMk/>
            <pc:sldMk cId="687399065" sldId="2965"/>
            <ac:picMk id="15" creationId="{7BE267BB-4ADD-4907-AF41-48213AAA9F2F}"/>
          </ac:picMkLst>
        </pc:picChg>
        <pc:picChg chg="del">
          <ac:chgData name="Nico Pietro Mero" userId="d081113a-51f3-44ad-af5f-6b3674b34bd9" providerId="ADAL" clId="{B37ABE85-A23A-4511-B1A1-7B498D73E35C}" dt="2022-01-27T21:51:26.661" v="24052" actId="478"/>
          <ac:picMkLst>
            <pc:docMk/>
            <pc:sldMk cId="687399065" sldId="2965"/>
            <ac:picMk id="17" creationId="{2202F2DB-1AFF-4D64-8A9D-AB087ACD4B8D}"/>
          </ac:picMkLst>
        </pc:picChg>
      </pc:sldChg>
      <pc:sldChg chg="addSp delSp modSp add mod">
        <pc:chgData name="Nico Pietro Mero" userId="d081113a-51f3-44ad-af5f-6b3674b34bd9" providerId="ADAL" clId="{B37ABE85-A23A-4511-B1A1-7B498D73E35C}" dt="2022-01-27T21:54:13.127" v="24142" actId="1076"/>
        <pc:sldMkLst>
          <pc:docMk/>
          <pc:sldMk cId="1202647528" sldId="2966"/>
        </pc:sldMkLst>
        <pc:spChg chg="add del mod">
          <ac:chgData name="Nico Pietro Mero" userId="d081113a-51f3-44ad-af5f-6b3674b34bd9" providerId="ADAL" clId="{B37ABE85-A23A-4511-B1A1-7B498D73E35C}" dt="2022-01-27T21:52:49.703" v="24095"/>
          <ac:spMkLst>
            <pc:docMk/>
            <pc:sldMk cId="1202647528" sldId="2966"/>
            <ac:spMk id="3" creationId="{C6E664BE-1441-4962-B527-96D8EEF39C65}"/>
          </ac:spMkLst>
        </pc:spChg>
        <pc:spChg chg="add mod">
          <ac:chgData name="Nico Pietro Mero" userId="d081113a-51f3-44ad-af5f-6b3674b34bd9" providerId="ADAL" clId="{B37ABE85-A23A-4511-B1A1-7B498D73E35C}" dt="2022-01-27T21:53:57.268" v="24132" actId="1076"/>
          <ac:spMkLst>
            <pc:docMk/>
            <pc:sldMk cId="1202647528" sldId="2966"/>
            <ac:spMk id="13" creationId="{5915731B-3B00-4619-856C-790F2232E18E}"/>
          </ac:spMkLst>
        </pc:spChg>
        <pc:spChg chg="add mod">
          <ac:chgData name="Nico Pietro Mero" userId="d081113a-51f3-44ad-af5f-6b3674b34bd9" providerId="ADAL" clId="{B37ABE85-A23A-4511-B1A1-7B498D73E35C}" dt="2022-01-27T21:54:13.127" v="24142" actId="1076"/>
          <ac:spMkLst>
            <pc:docMk/>
            <pc:sldMk cId="1202647528" sldId="2966"/>
            <ac:spMk id="16" creationId="{3944780A-EEEA-49CC-8BAA-2D7F87DD589C}"/>
          </ac:spMkLst>
        </pc:spChg>
        <pc:picChg chg="add mod">
          <ac:chgData name="Nico Pietro Mero" userId="d081113a-51f3-44ad-af5f-6b3674b34bd9" providerId="ADAL" clId="{B37ABE85-A23A-4511-B1A1-7B498D73E35C}" dt="2022-01-27T21:53:26.807" v="24109" actId="1076"/>
          <ac:picMkLst>
            <pc:docMk/>
            <pc:sldMk cId="1202647528" sldId="2966"/>
            <ac:picMk id="6" creationId="{417BCFC4-F79B-44FC-A6A8-6DC850A9C747}"/>
          </ac:picMkLst>
        </pc:picChg>
        <pc:picChg chg="del">
          <ac:chgData name="Nico Pietro Mero" userId="d081113a-51f3-44ad-af5f-6b3674b34bd9" providerId="ADAL" clId="{B37ABE85-A23A-4511-B1A1-7B498D73E35C}" dt="2022-01-27T21:52:48.089" v="24094" actId="478"/>
          <ac:picMkLst>
            <pc:docMk/>
            <pc:sldMk cId="1202647528" sldId="2966"/>
            <ac:picMk id="8" creationId="{B401EC5F-E243-42F0-8623-690B41D250C5}"/>
          </ac:picMkLst>
        </pc:picChg>
        <pc:picChg chg="add mod">
          <ac:chgData name="Nico Pietro Mero" userId="d081113a-51f3-44ad-af5f-6b3674b34bd9" providerId="ADAL" clId="{B37ABE85-A23A-4511-B1A1-7B498D73E35C}" dt="2022-01-27T21:53:24.219" v="24108" actId="1076"/>
          <ac:picMkLst>
            <pc:docMk/>
            <pc:sldMk cId="1202647528" sldId="2966"/>
            <ac:picMk id="12" creationId="{19414C37-33D9-4350-BA05-35950A9B25B5}"/>
          </ac:picMkLst>
        </pc:picChg>
        <pc:picChg chg="del">
          <ac:chgData name="Nico Pietro Mero" userId="d081113a-51f3-44ad-af5f-6b3674b34bd9" providerId="ADAL" clId="{B37ABE85-A23A-4511-B1A1-7B498D73E35C}" dt="2022-01-27T21:53:05.368" v="24101" actId="478"/>
          <ac:picMkLst>
            <pc:docMk/>
            <pc:sldMk cId="1202647528" sldId="2966"/>
            <ac:picMk id="15" creationId="{7BE267BB-4ADD-4907-AF41-48213AAA9F2F}"/>
          </ac:picMkLst>
        </pc:picChg>
        <pc:picChg chg="del">
          <ac:chgData name="Nico Pietro Mero" userId="d081113a-51f3-44ad-af5f-6b3674b34bd9" providerId="ADAL" clId="{B37ABE85-A23A-4511-B1A1-7B498D73E35C}" dt="2022-01-27T21:53:10.364" v="24105" actId="478"/>
          <ac:picMkLst>
            <pc:docMk/>
            <pc:sldMk cId="1202647528" sldId="2966"/>
            <ac:picMk id="17" creationId="{2202F2DB-1AFF-4D64-8A9D-AB087ACD4B8D}"/>
          </ac:picMkLst>
        </pc:picChg>
      </pc:sldChg>
      <pc:sldChg chg="addSp delSp modSp add mod">
        <pc:chgData name="Nico Pietro Mero" userId="d081113a-51f3-44ad-af5f-6b3674b34bd9" providerId="ADAL" clId="{B37ABE85-A23A-4511-B1A1-7B498D73E35C}" dt="2022-01-27T22:40:09.269" v="24380" actId="20577"/>
        <pc:sldMkLst>
          <pc:docMk/>
          <pc:sldMk cId="2629972951" sldId="2967"/>
        </pc:sldMkLst>
        <pc:spChg chg="add del mod">
          <ac:chgData name="Nico Pietro Mero" userId="d081113a-51f3-44ad-af5f-6b3674b34bd9" providerId="ADAL" clId="{B37ABE85-A23A-4511-B1A1-7B498D73E35C}" dt="2022-01-27T21:56:31.128" v="24160"/>
          <ac:spMkLst>
            <pc:docMk/>
            <pc:sldMk cId="2629972951" sldId="2967"/>
            <ac:spMk id="3" creationId="{66C73268-B347-436B-98A0-C5DAF734DD06}"/>
          </ac:spMkLst>
        </pc:spChg>
        <pc:spChg chg="add del mod">
          <ac:chgData name="Nico Pietro Mero" userId="d081113a-51f3-44ad-af5f-6b3674b34bd9" providerId="ADAL" clId="{B37ABE85-A23A-4511-B1A1-7B498D73E35C}" dt="2022-01-27T21:56:48.417" v="24167" actId="478"/>
          <ac:spMkLst>
            <pc:docMk/>
            <pc:sldMk cId="2629972951" sldId="2967"/>
            <ac:spMk id="8" creationId="{63FA29C1-80B2-4642-85E6-9E7D70F275D6}"/>
          </ac:spMkLst>
        </pc:spChg>
        <pc:spChg chg="mod">
          <ac:chgData name="Nico Pietro Mero" userId="d081113a-51f3-44ad-af5f-6b3674b34bd9" providerId="ADAL" clId="{B37ABE85-A23A-4511-B1A1-7B498D73E35C}" dt="2022-01-27T22:40:09.269" v="24380" actId="20577"/>
          <ac:spMkLst>
            <pc:docMk/>
            <pc:sldMk cId="2629972951" sldId="2967"/>
            <ac:spMk id="9" creationId="{409E570C-073E-4B93-AE12-4EEF8CED0B1F}"/>
          </ac:spMkLst>
        </pc:spChg>
        <pc:spChg chg="del">
          <ac:chgData name="Nico Pietro Mero" userId="d081113a-51f3-44ad-af5f-6b3674b34bd9" providerId="ADAL" clId="{B37ABE85-A23A-4511-B1A1-7B498D73E35C}" dt="2022-01-27T21:55:38.625" v="24159" actId="478"/>
          <ac:spMkLst>
            <pc:docMk/>
            <pc:sldMk cId="2629972951" sldId="2967"/>
            <ac:spMk id="13" creationId="{CF293DBB-BC44-4B4C-A714-5FB0EDDC9789}"/>
          </ac:spMkLst>
        </pc:spChg>
        <pc:spChg chg="del">
          <ac:chgData name="Nico Pietro Mero" userId="d081113a-51f3-44ad-af5f-6b3674b34bd9" providerId="ADAL" clId="{B37ABE85-A23A-4511-B1A1-7B498D73E35C}" dt="2022-01-27T21:56:46.985" v="24166" actId="478"/>
          <ac:spMkLst>
            <pc:docMk/>
            <pc:sldMk cId="2629972951" sldId="2967"/>
            <ac:spMk id="14" creationId="{BF8DB134-BBE0-427B-BC05-C98CEC0FCBB2}"/>
          </ac:spMkLst>
        </pc:spChg>
        <pc:picChg chg="add mod">
          <ac:chgData name="Nico Pietro Mero" userId="d081113a-51f3-44ad-af5f-6b3674b34bd9" providerId="ADAL" clId="{B37ABE85-A23A-4511-B1A1-7B498D73E35C}" dt="2022-01-27T21:56:53.950" v="24169" actId="1076"/>
          <ac:picMkLst>
            <pc:docMk/>
            <pc:sldMk cId="2629972951" sldId="2967"/>
            <ac:picMk id="6" creationId="{135E4989-4FA8-411F-87B9-73F842C49535}"/>
          </ac:picMkLst>
        </pc:picChg>
      </pc:sldChg>
      <pc:sldChg chg="addSp delSp modSp add mod">
        <pc:chgData name="Nico Pietro Mero" userId="d081113a-51f3-44ad-af5f-6b3674b34bd9" providerId="ADAL" clId="{B37ABE85-A23A-4511-B1A1-7B498D73E35C}" dt="2022-01-27T22:01:52.784" v="24344" actId="1076"/>
        <pc:sldMkLst>
          <pc:docMk/>
          <pc:sldMk cId="4261803005" sldId="2968"/>
        </pc:sldMkLst>
        <pc:spChg chg="add del mod">
          <ac:chgData name="Nico Pietro Mero" userId="d081113a-51f3-44ad-af5f-6b3674b34bd9" providerId="ADAL" clId="{B37ABE85-A23A-4511-B1A1-7B498D73E35C}" dt="2022-01-27T21:59:40.467" v="24297"/>
          <ac:spMkLst>
            <pc:docMk/>
            <pc:sldMk cId="4261803005" sldId="2968"/>
            <ac:spMk id="3" creationId="{065374C3-0571-44BD-8917-82E14408CA12}"/>
          </ac:spMkLst>
        </pc:spChg>
        <pc:spChg chg="mod">
          <ac:chgData name="Nico Pietro Mero" userId="d081113a-51f3-44ad-af5f-6b3674b34bd9" providerId="ADAL" clId="{B37ABE85-A23A-4511-B1A1-7B498D73E35C}" dt="2022-01-27T22:01:35.318" v="24340" actId="1076"/>
          <ac:spMkLst>
            <pc:docMk/>
            <pc:sldMk cId="4261803005" sldId="2968"/>
            <ac:spMk id="9" creationId="{409E570C-073E-4B93-AE12-4EEF8CED0B1F}"/>
          </ac:spMkLst>
        </pc:spChg>
        <pc:spChg chg="del">
          <ac:chgData name="Nico Pietro Mero" userId="d081113a-51f3-44ad-af5f-6b3674b34bd9" providerId="ADAL" clId="{B37ABE85-A23A-4511-B1A1-7B498D73E35C}" dt="2022-01-27T21:59:37.359" v="24296" actId="478"/>
          <ac:spMkLst>
            <pc:docMk/>
            <pc:sldMk cId="4261803005" sldId="2968"/>
            <ac:spMk id="13" creationId="{CF293DBB-BC44-4B4C-A714-5FB0EDDC9789}"/>
          </ac:spMkLst>
        </pc:spChg>
        <pc:picChg chg="add mod">
          <ac:chgData name="Nico Pietro Mero" userId="d081113a-51f3-44ad-af5f-6b3674b34bd9" providerId="ADAL" clId="{B37ABE85-A23A-4511-B1A1-7B498D73E35C}" dt="2022-01-27T22:01:52.784" v="24344" actId="1076"/>
          <ac:picMkLst>
            <pc:docMk/>
            <pc:sldMk cId="4261803005" sldId="2968"/>
            <ac:picMk id="6" creationId="{66296C60-E690-4162-B311-27163FD8AB61}"/>
          </ac:picMkLst>
        </pc:picChg>
        <pc:picChg chg="add mod">
          <ac:chgData name="Nico Pietro Mero" userId="d081113a-51f3-44ad-af5f-6b3674b34bd9" providerId="ADAL" clId="{B37ABE85-A23A-4511-B1A1-7B498D73E35C}" dt="2022-01-27T22:01:39.621" v="24341" actId="1076"/>
          <ac:picMkLst>
            <pc:docMk/>
            <pc:sldMk cId="4261803005" sldId="2968"/>
            <ac:picMk id="8" creationId="{F94E16E1-D0DE-47D1-A530-D6DFDB146A77}"/>
          </ac:picMkLst>
        </pc:picChg>
        <pc:picChg chg="add mod">
          <ac:chgData name="Nico Pietro Mero" userId="d081113a-51f3-44ad-af5f-6b3674b34bd9" providerId="ADAL" clId="{B37ABE85-A23A-4511-B1A1-7B498D73E35C}" dt="2022-01-27T22:01:30.146" v="24339" actId="1076"/>
          <ac:picMkLst>
            <pc:docMk/>
            <pc:sldMk cId="4261803005" sldId="2968"/>
            <ac:picMk id="14" creationId="{87CDB87E-4B16-46E2-A31B-13A1A93B4154}"/>
          </ac:picMkLst>
        </pc:picChg>
        <pc:picChg chg="add mod">
          <ac:chgData name="Nico Pietro Mero" userId="d081113a-51f3-44ad-af5f-6b3674b34bd9" providerId="ADAL" clId="{B37ABE85-A23A-4511-B1A1-7B498D73E35C}" dt="2022-01-27T22:01:47.295" v="24343" actId="1076"/>
          <ac:picMkLst>
            <pc:docMk/>
            <pc:sldMk cId="4261803005" sldId="2968"/>
            <ac:picMk id="16" creationId="{E1F5D3A1-A62F-4AC5-8778-207AAE8CD04C}"/>
          </ac:picMkLst>
        </pc:picChg>
      </pc:sldChg>
    </pc:docChg>
  </pc:docChgLst>
  <pc:docChgLst>
    <pc:chgData name="Nico Pietro Mero" userId="d081113a-51f3-44ad-af5f-6b3674b34bd9" providerId="ADAL" clId="{B53709A1-8939-474B-BCB6-14DA0D495382}"/>
    <pc:docChg chg="undo custSel modSld">
      <pc:chgData name="Nico Pietro Mero" userId="d081113a-51f3-44ad-af5f-6b3674b34bd9" providerId="ADAL" clId="{B53709A1-8939-474B-BCB6-14DA0D495382}" dt="2022-02-16T10:40:48.603" v="394" actId="313"/>
      <pc:docMkLst>
        <pc:docMk/>
      </pc:docMkLst>
      <pc:sldChg chg="modSp mod">
        <pc:chgData name="Nico Pietro Mero" userId="d081113a-51f3-44ad-af5f-6b3674b34bd9" providerId="ADAL" clId="{B53709A1-8939-474B-BCB6-14DA0D495382}" dt="2022-02-16T10:40:48.603" v="394" actId="313"/>
        <pc:sldMkLst>
          <pc:docMk/>
          <pc:sldMk cId="4102241630" sldId="2912"/>
        </pc:sldMkLst>
        <pc:spChg chg="mod">
          <ac:chgData name="Nico Pietro Mero" userId="d081113a-51f3-44ad-af5f-6b3674b34bd9" providerId="ADAL" clId="{B53709A1-8939-474B-BCB6-14DA0D495382}" dt="2022-02-16T10:40:48.603" v="394" actId="313"/>
          <ac:spMkLst>
            <pc:docMk/>
            <pc:sldMk cId="4102241630" sldId="2912"/>
            <ac:spMk id="10" creationId="{00000000-0000-0000-0000-000000000000}"/>
          </ac:spMkLst>
        </pc:spChg>
      </pc:sldChg>
      <pc:sldChg chg="modSp mod">
        <pc:chgData name="Nico Pietro Mero" userId="d081113a-51f3-44ad-af5f-6b3674b34bd9" providerId="ADAL" clId="{B53709A1-8939-474B-BCB6-14DA0D495382}" dt="2022-02-16T10:36:43.454" v="366" actId="20577"/>
        <pc:sldMkLst>
          <pc:docMk/>
          <pc:sldMk cId="27770567" sldId="2924"/>
        </pc:sldMkLst>
        <pc:spChg chg="mod">
          <ac:chgData name="Nico Pietro Mero" userId="d081113a-51f3-44ad-af5f-6b3674b34bd9" providerId="ADAL" clId="{B53709A1-8939-474B-BCB6-14DA0D495382}" dt="2022-02-16T10:36:43.454" v="366" actId="20577"/>
          <ac:spMkLst>
            <pc:docMk/>
            <pc:sldMk cId="27770567" sldId="2924"/>
            <ac:spMk id="10" creationId="{00000000-0000-0000-0000-000000000000}"/>
          </ac:spMkLst>
        </pc:spChg>
      </pc:sldChg>
      <pc:sldChg chg="modSp mod">
        <pc:chgData name="Nico Pietro Mero" userId="d081113a-51f3-44ad-af5f-6b3674b34bd9" providerId="ADAL" clId="{B53709A1-8939-474B-BCB6-14DA0D495382}" dt="2022-02-16T10:37:11.786" v="372" actId="20577"/>
        <pc:sldMkLst>
          <pc:docMk/>
          <pc:sldMk cId="4059436952" sldId="2925"/>
        </pc:sldMkLst>
        <pc:spChg chg="mod">
          <ac:chgData name="Nico Pietro Mero" userId="d081113a-51f3-44ad-af5f-6b3674b34bd9" providerId="ADAL" clId="{B53709A1-8939-474B-BCB6-14DA0D495382}" dt="2022-02-16T10:37:11.786" v="372" actId="20577"/>
          <ac:spMkLst>
            <pc:docMk/>
            <pc:sldMk cId="4059436952" sldId="2925"/>
            <ac:spMk id="10" creationId="{00000000-0000-0000-0000-000000000000}"/>
          </ac:spMkLst>
        </pc:spChg>
      </pc:sldChg>
      <pc:sldChg chg="modSp mod">
        <pc:chgData name="Nico Pietro Mero" userId="d081113a-51f3-44ad-af5f-6b3674b34bd9" providerId="ADAL" clId="{B53709A1-8939-474B-BCB6-14DA0D495382}" dt="2022-02-16T10:36:11.594" v="356" actId="6549"/>
        <pc:sldMkLst>
          <pc:docMk/>
          <pc:sldMk cId="989530582" sldId="2927"/>
        </pc:sldMkLst>
        <pc:spChg chg="mod">
          <ac:chgData name="Nico Pietro Mero" userId="d081113a-51f3-44ad-af5f-6b3674b34bd9" providerId="ADAL" clId="{B53709A1-8939-474B-BCB6-14DA0D495382}" dt="2022-02-16T10:36:11.594" v="356" actId="6549"/>
          <ac:spMkLst>
            <pc:docMk/>
            <pc:sldMk cId="989530582" sldId="2927"/>
            <ac:spMk id="10" creationId="{00000000-0000-0000-0000-000000000000}"/>
          </ac:spMkLst>
        </pc:spChg>
      </pc:sldChg>
      <pc:sldChg chg="modSp mod">
        <pc:chgData name="Nico Pietro Mero" userId="d081113a-51f3-44ad-af5f-6b3674b34bd9" providerId="ADAL" clId="{B53709A1-8939-474B-BCB6-14DA0D495382}" dt="2022-02-16T10:35:39.605" v="354" actId="20577"/>
        <pc:sldMkLst>
          <pc:docMk/>
          <pc:sldMk cId="2206765552" sldId="2929"/>
        </pc:sldMkLst>
        <pc:spChg chg="mod">
          <ac:chgData name="Nico Pietro Mero" userId="d081113a-51f3-44ad-af5f-6b3674b34bd9" providerId="ADAL" clId="{B53709A1-8939-474B-BCB6-14DA0D495382}" dt="2022-02-16T10:35:39.605" v="354" actId="20577"/>
          <ac:spMkLst>
            <pc:docMk/>
            <pc:sldMk cId="2206765552" sldId="2929"/>
            <ac:spMk id="10" creationId="{00000000-0000-0000-0000-000000000000}"/>
          </ac:spMkLst>
        </pc:spChg>
      </pc:sldChg>
      <pc:sldChg chg="mod">
        <pc:chgData name="Nico Pietro Mero" userId="d081113a-51f3-44ad-af5f-6b3674b34bd9" providerId="ADAL" clId="{B53709A1-8939-474B-BCB6-14DA0D495382}" dt="2022-02-16T10:40:16.475" v="393" actId="27918"/>
        <pc:sldMkLst>
          <pc:docMk/>
          <pc:sldMk cId="2004784608" sldId="2948"/>
        </pc:sldMkLst>
      </pc:sldChg>
    </pc:docChg>
  </pc:docChgLst>
  <pc:docChgLst>
    <pc:chgData name="Nico Pietro Mero" userId="d081113a-51f3-44ad-af5f-6b3674b34bd9" providerId="ADAL" clId="{7C58D7E5-5945-4ECA-8D6E-AFC065479F59}"/>
    <pc:docChg chg="undo custSel addSld delSld modSld sldOrd modSection">
      <pc:chgData name="Nico Pietro Mero" userId="d081113a-51f3-44ad-af5f-6b3674b34bd9" providerId="ADAL" clId="{7C58D7E5-5945-4ECA-8D6E-AFC065479F59}" dt="2022-01-20T22:58:56.826" v="23261" actId="20577"/>
      <pc:docMkLst>
        <pc:docMk/>
      </pc:docMkLst>
      <pc:sldChg chg="delSp modSp del mod">
        <pc:chgData name="Nico Pietro Mero" userId="d081113a-51f3-44ad-af5f-6b3674b34bd9" providerId="ADAL" clId="{7C58D7E5-5945-4ECA-8D6E-AFC065479F59}" dt="2021-11-09T06:51:09.628" v="3366" actId="47"/>
        <pc:sldMkLst>
          <pc:docMk/>
          <pc:sldMk cId="157570319" sldId="2313"/>
        </pc:sldMkLst>
        <pc:spChg chg="del">
          <ac:chgData name="Nico Pietro Mero" userId="d081113a-51f3-44ad-af5f-6b3674b34bd9" providerId="ADAL" clId="{7C58D7E5-5945-4ECA-8D6E-AFC065479F59}" dt="2021-11-09T06:51:05.305" v="3364" actId="478"/>
          <ac:spMkLst>
            <pc:docMk/>
            <pc:sldMk cId="157570319" sldId="2313"/>
            <ac:spMk id="3" creationId="{00000000-0000-0000-0000-000000000000}"/>
          </ac:spMkLst>
        </pc:spChg>
        <pc:spChg chg="mod">
          <ac:chgData name="Nico Pietro Mero" userId="d081113a-51f3-44ad-af5f-6b3674b34bd9" providerId="ADAL" clId="{7C58D7E5-5945-4ECA-8D6E-AFC065479F59}" dt="2021-11-09T06:50:59.141" v="3362" actId="20577"/>
          <ac:spMkLst>
            <pc:docMk/>
            <pc:sldMk cId="157570319" sldId="2313"/>
            <ac:spMk id="10" creationId="{00000000-0000-0000-0000-000000000000}"/>
          </ac:spMkLst>
        </pc:spChg>
        <pc:picChg chg="del">
          <ac:chgData name="Nico Pietro Mero" userId="d081113a-51f3-44ad-af5f-6b3674b34bd9" providerId="ADAL" clId="{7C58D7E5-5945-4ECA-8D6E-AFC065479F59}" dt="2021-11-09T06:51:01.634" v="3363" actId="478"/>
          <ac:picMkLst>
            <pc:docMk/>
            <pc:sldMk cId="157570319" sldId="2313"/>
            <ac:picMk id="2" creationId="{00000000-0000-0000-0000-000000000000}"/>
          </ac:picMkLst>
        </pc:picChg>
      </pc:sldChg>
      <pc:sldChg chg="addSp modSp mod modNotesTx">
        <pc:chgData name="Nico Pietro Mero" userId="d081113a-51f3-44ad-af5f-6b3674b34bd9" providerId="ADAL" clId="{7C58D7E5-5945-4ECA-8D6E-AFC065479F59}" dt="2022-01-20T09:26:22.454" v="12397" actId="1076"/>
        <pc:sldMkLst>
          <pc:docMk/>
          <pc:sldMk cId="3767615786" sldId="2753"/>
        </pc:sldMkLst>
        <pc:spChg chg="add mod">
          <ac:chgData name="Nico Pietro Mero" userId="d081113a-51f3-44ad-af5f-6b3674b34bd9" providerId="ADAL" clId="{7C58D7E5-5945-4ECA-8D6E-AFC065479F59}" dt="2022-01-20T09:26:22.454" v="12397" actId="1076"/>
          <ac:spMkLst>
            <pc:docMk/>
            <pc:sldMk cId="3767615786" sldId="2753"/>
            <ac:spMk id="2" creationId="{9EE03E63-F0D4-4064-B01E-472803333101}"/>
          </ac:spMkLst>
        </pc:spChg>
        <pc:spChg chg="mod">
          <ac:chgData name="Nico Pietro Mero" userId="d081113a-51f3-44ad-af5f-6b3674b34bd9" providerId="ADAL" clId="{7C58D7E5-5945-4ECA-8D6E-AFC065479F59}" dt="2021-11-08T14:27:09.905" v="48" actId="20577"/>
          <ac:spMkLst>
            <pc:docMk/>
            <pc:sldMk cId="3767615786" sldId="2753"/>
            <ac:spMk id="7" creationId="{00000000-0000-0000-0000-000000000000}"/>
          </ac:spMkLst>
        </pc:spChg>
        <pc:spChg chg="mod">
          <ac:chgData name="Nico Pietro Mero" userId="d081113a-51f3-44ad-af5f-6b3674b34bd9" providerId="ADAL" clId="{7C58D7E5-5945-4ECA-8D6E-AFC065479F59}" dt="2021-11-08T14:45:25.693" v="850" actId="20577"/>
          <ac:spMkLst>
            <pc:docMk/>
            <pc:sldMk cId="3767615786" sldId="2753"/>
            <ac:spMk id="10" creationId="{00000000-0000-0000-0000-000000000000}"/>
          </ac:spMkLst>
        </pc:spChg>
        <pc:picChg chg="add mod">
          <ac:chgData name="Nico Pietro Mero" userId="d081113a-51f3-44ad-af5f-6b3674b34bd9" providerId="ADAL" clId="{7C58D7E5-5945-4ECA-8D6E-AFC065479F59}" dt="2022-01-20T09:10:15.327" v="12024" actId="1076"/>
          <ac:picMkLst>
            <pc:docMk/>
            <pc:sldMk cId="3767615786" sldId="2753"/>
            <ac:picMk id="1026" creationId="{E3CA01C8-76F6-4B11-B101-B26B08A160FC}"/>
          </ac:picMkLst>
        </pc:picChg>
      </pc:sldChg>
      <pc:sldChg chg="del ord">
        <pc:chgData name="Nico Pietro Mero" userId="d081113a-51f3-44ad-af5f-6b3674b34bd9" providerId="ADAL" clId="{7C58D7E5-5945-4ECA-8D6E-AFC065479F59}" dt="2021-11-09T08:54:45.299" v="6100" actId="47"/>
        <pc:sldMkLst>
          <pc:docMk/>
          <pc:sldMk cId="49160031" sldId="2754"/>
        </pc:sldMkLst>
      </pc:sldChg>
      <pc:sldChg chg="modSp mod">
        <pc:chgData name="Nico Pietro Mero" userId="d081113a-51f3-44ad-af5f-6b3674b34bd9" providerId="ADAL" clId="{7C58D7E5-5945-4ECA-8D6E-AFC065479F59}" dt="2021-11-08T14:26:59.686" v="24" actId="20577"/>
        <pc:sldMkLst>
          <pc:docMk/>
          <pc:sldMk cId="3129329238" sldId="2776"/>
        </pc:sldMkLst>
        <pc:spChg chg="mod">
          <ac:chgData name="Nico Pietro Mero" userId="d081113a-51f3-44ad-af5f-6b3674b34bd9" providerId="ADAL" clId="{7C58D7E5-5945-4ECA-8D6E-AFC065479F59}" dt="2021-11-08T14:26:59.686" v="24" actId="20577"/>
          <ac:spMkLst>
            <pc:docMk/>
            <pc:sldMk cId="3129329238" sldId="2776"/>
            <ac:spMk id="3" creationId="{00000000-0000-0000-0000-000000000000}"/>
          </ac:spMkLst>
        </pc:spChg>
      </pc:sldChg>
      <pc:sldChg chg="addSp modSp add mod modNotesTx">
        <pc:chgData name="Nico Pietro Mero" userId="d081113a-51f3-44ad-af5f-6b3674b34bd9" providerId="ADAL" clId="{7C58D7E5-5945-4ECA-8D6E-AFC065479F59}" dt="2022-01-20T09:21:49.204" v="12280" actId="20577"/>
        <pc:sldMkLst>
          <pc:docMk/>
          <pc:sldMk cId="2842180897" sldId="2815"/>
        </pc:sldMkLst>
        <pc:spChg chg="add mod">
          <ac:chgData name="Nico Pietro Mero" userId="d081113a-51f3-44ad-af5f-6b3674b34bd9" providerId="ADAL" clId="{7C58D7E5-5945-4ECA-8D6E-AFC065479F59}" dt="2022-01-20T09:15:39.176" v="12226" actId="20577"/>
          <ac:spMkLst>
            <pc:docMk/>
            <pc:sldMk cId="2842180897" sldId="2815"/>
            <ac:spMk id="9" creationId="{F7E0D167-B4FC-47CF-9770-23F78F043841}"/>
          </ac:spMkLst>
        </pc:spChg>
        <pc:spChg chg="mod">
          <ac:chgData name="Nico Pietro Mero" userId="d081113a-51f3-44ad-af5f-6b3674b34bd9" providerId="ADAL" clId="{7C58D7E5-5945-4ECA-8D6E-AFC065479F59}" dt="2021-11-09T06:43:48.101" v="3255" actId="20577"/>
          <ac:spMkLst>
            <pc:docMk/>
            <pc:sldMk cId="2842180897" sldId="2815"/>
            <ac:spMk id="10" creationId="{00000000-0000-0000-0000-000000000000}"/>
          </ac:spMkLst>
        </pc:spChg>
        <pc:picChg chg="add mod">
          <ac:chgData name="Nico Pietro Mero" userId="d081113a-51f3-44ad-af5f-6b3674b34bd9" providerId="ADAL" clId="{7C58D7E5-5945-4ECA-8D6E-AFC065479F59}" dt="2021-11-08T14:46:45.725" v="859" actId="1076"/>
          <ac:picMkLst>
            <pc:docMk/>
            <pc:sldMk cId="2842180897" sldId="2815"/>
            <ac:picMk id="8" creationId="{A83C2B58-F944-4AD3-87DF-AB32C4FBEC73}"/>
          </ac:picMkLst>
        </pc:picChg>
      </pc:sldChg>
      <pc:sldChg chg="addSp delSp modSp add mod modNotesTx">
        <pc:chgData name="Nico Pietro Mero" userId="d081113a-51f3-44ad-af5f-6b3674b34bd9" providerId="ADAL" clId="{7C58D7E5-5945-4ECA-8D6E-AFC065479F59}" dt="2022-01-20T09:30:03.277" v="12450" actId="20577"/>
        <pc:sldMkLst>
          <pc:docMk/>
          <pc:sldMk cId="2342435175" sldId="2816"/>
        </pc:sldMkLst>
        <pc:spChg chg="add del mod">
          <ac:chgData name="Nico Pietro Mero" userId="d081113a-51f3-44ad-af5f-6b3674b34bd9" providerId="ADAL" clId="{7C58D7E5-5945-4ECA-8D6E-AFC065479F59}" dt="2022-01-20T09:15:26.382" v="12217"/>
          <ac:spMkLst>
            <pc:docMk/>
            <pc:sldMk cId="2342435175" sldId="2816"/>
            <ac:spMk id="8" creationId="{5D09B23D-2641-44B9-B8F6-B5FC191FE5D9}"/>
          </ac:spMkLst>
        </pc:spChg>
        <pc:spChg chg="mod">
          <ac:chgData name="Nico Pietro Mero" userId="d081113a-51f3-44ad-af5f-6b3674b34bd9" providerId="ADAL" clId="{7C58D7E5-5945-4ECA-8D6E-AFC065479F59}" dt="2021-11-09T11:05:56.328" v="11910" actId="20577"/>
          <ac:spMkLst>
            <pc:docMk/>
            <pc:sldMk cId="2342435175" sldId="2816"/>
            <ac:spMk id="10" creationId="{00000000-0000-0000-0000-000000000000}"/>
          </ac:spMkLst>
        </pc:spChg>
        <pc:spChg chg="add del mod">
          <ac:chgData name="Nico Pietro Mero" userId="d081113a-51f3-44ad-af5f-6b3674b34bd9" providerId="ADAL" clId="{7C58D7E5-5945-4ECA-8D6E-AFC065479F59}" dt="2022-01-20T09:26:30.908" v="12398" actId="1076"/>
          <ac:spMkLst>
            <pc:docMk/>
            <pc:sldMk cId="2342435175" sldId="2816"/>
            <ac:spMk id="11" creationId="{3E0E9C13-DBB3-4B43-8C0D-1975EE324B06}"/>
          </ac:spMkLst>
        </pc:spChg>
        <pc:picChg chg="del">
          <ac:chgData name="Nico Pietro Mero" userId="d081113a-51f3-44ad-af5f-6b3674b34bd9" providerId="ADAL" clId="{7C58D7E5-5945-4ECA-8D6E-AFC065479F59}" dt="2021-11-08T14:49:34.457" v="1182" actId="478"/>
          <ac:picMkLst>
            <pc:docMk/>
            <pc:sldMk cId="2342435175" sldId="2816"/>
            <ac:picMk id="8" creationId="{A83C2B58-F944-4AD3-87DF-AB32C4FBEC73}"/>
          </ac:picMkLst>
        </pc:picChg>
        <pc:picChg chg="add mod">
          <ac:chgData name="Nico Pietro Mero" userId="d081113a-51f3-44ad-af5f-6b3674b34bd9" providerId="ADAL" clId="{7C58D7E5-5945-4ECA-8D6E-AFC065479F59}" dt="2022-01-20T09:17:44.714" v="12233" actId="14100"/>
          <ac:picMkLst>
            <pc:docMk/>
            <pc:sldMk cId="2342435175" sldId="2816"/>
            <ac:picMk id="9" creationId="{A1C2B888-6371-455A-B0C1-7BF10BADC0B2}"/>
          </ac:picMkLst>
        </pc:picChg>
      </pc:sldChg>
      <pc:sldChg chg="addSp delSp modSp add mod modNotesTx">
        <pc:chgData name="Nico Pietro Mero" userId="d081113a-51f3-44ad-af5f-6b3674b34bd9" providerId="ADAL" clId="{7C58D7E5-5945-4ECA-8D6E-AFC065479F59}" dt="2022-01-20T09:29:59.771" v="12448" actId="20577"/>
        <pc:sldMkLst>
          <pc:docMk/>
          <pc:sldMk cId="1208651421" sldId="2817"/>
        </pc:sldMkLst>
        <pc:spChg chg="add mod">
          <ac:chgData name="Nico Pietro Mero" userId="d081113a-51f3-44ad-af5f-6b3674b34bd9" providerId="ADAL" clId="{7C58D7E5-5945-4ECA-8D6E-AFC065479F59}" dt="2022-01-20T09:26:03.813" v="12394" actId="1076"/>
          <ac:spMkLst>
            <pc:docMk/>
            <pc:sldMk cId="1208651421" sldId="2817"/>
            <ac:spMk id="8" creationId="{7AA26BD1-A958-47A1-B9F8-2D9A5BD048EC}"/>
          </ac:spMkLst>
        </pc:spChg>
        <pc:spChg chg="mod">
          <ac:chgData name="Nico Pietro Mero" userId="d081113a-51f3-44ad-af5f-6b3674b34bd9" providerId="ADAL" clId="{7C58D7E5-5945-4ECA-8D6E-AFC065479F59}" dt="2021-11-08T15:02:49.195" v="2018" actId="20577"/>
          <ac:spMkLst>
            <pc:docMk/>
            <pc:sldMk cId="1208651421" sldId="2817"/>
            <ac:spMk id="10" creationId="{00000000-0000-0000-0000-000000000000}"/>
          </ac:spMkLst>
        </pc:spChg>
        <pc:picChg chg="del">
          <ac:chgData name="Nico Pietro Mero" userId="d081113a-51f3-44ad-af5f-6b3674b34bd9" providerId="ADAL" clId="{7C58D7E5-5945-4ECA-8D6E-AFC065479F59}" dt="2021-11-08T14:57:15.591" v="1654" actId="478"/>
          <ac:picMkLst>
            <pc:docMk/>
            <pc:sldMk cId="1208651421" sldId="2817"/>
            <ac:picMk id="9" creationId="{A1C2B888-6371-455A-B0C1-7BF10BADC0B2}"/>
          </ac:picMkLst>
        </pc:picChg>
        <pc:picChg chg="add mod">
          <ac:chgData name="Nico Pietro Mero" userId="d081113a-51f3-44ad-af5f-6b3674b34bd9" providerId="ADAL" clId="{7C58D7E5-5945-4ECA-8D6E-AFC065479F59}" dt="2022-01-20T09:26:40.705" v="12399" actId="1076"/>
          <ac:picMkLst>
            <pc:docMk/>
            <pc:sldMk cId="1208651421" sldId="2817"/>
            <ac:picMk id="2050" creationId="{019CA2EF-05EC-4ED3-A17B-24F047114591}"/>
          </ac:picMkLst>
        </pc:picChg>
      </pc:sldChg>
      <pc:sldChg chg="addSp delSp modSp add mod modNotesTx">
        <pc:chgData name="Nico Pietro Mero" userId="d081113a-51f3-44ad-af5f-6b3674b34bd9" providerId="ADAL" clId="{7C58D7E5-5945-4ECA-8D6E-AFC065479F59}" dt="2022-01-20T09:29:57.402" v="12447" actId="20577"/>
        <pc:sldMkLst>
          <pc:docMk/>
          <pc:sldMk cId="1943160616" sldId="2818"/>
        </pc:sldMkLst>
        <pc:spChg chg="add mod">
          <ac:chgData name="Nico Pietro Mero" userId="d081113a-51f3-44ad-af5f-6b3674b34bd9" providerId="ADAL" clId="{7C58D7E5-5945-4ECA-8D6E-AFC065479F59}" dt="2022-01-20T09:24:32.124" v="12306" actId="1076"/>
          <ac:spMkLst>
            <pc:docMk/>
            <pc:sldMk cId="1943160616" sldId="2818"/>
            <ac:spMk id="8" creationId="{4DAD3DE8-A2F8-4EFC-9FA7-085C94C968F5}"/>
          </ac:spMkLst>
        </pc:spChg>
        <pc:spChg chg="mod">
          <ac:chgData name="Nico Pietro Mero" userId="d081113a-51f3-44ad-af5f-6b3674b34bd9" providerId="ADAL" clId="{7C58D7E5-5945-4ECA-8D6E-AFC065479F59}" dt="2021-11-08T15:03:23.572" v="2035" actId="20577"/>
          <ac:spMkLst>
            <pc:docMk/>
            <pc:sldMk cId="1943160616" sldId="2818"/>
            <ac:spMk id="10" creationId="{00000000-0000-0000-0000-000000000000}"/>
          </ac:spMkLst>
        </pc:spChg>
        <pc:picChg chg="del">
          <ac:chgData name="Nico Pietro Mero" userId="d081113a-51f3-44ad-af5f-6b3674b34bd9" providerId="ADAL" clId="{7C58D7E5-5945-4ECA-8D6E-AFC065479F59}" dt="2021-11-08T14:59:14.893" v="1667" actId="478"/>
          <ac:picMkLst>
            <pc:docMk/>
            <pc:sldMk cId="1943160616" sldId="2818"/>
            <ac:picMk id="2050" creationId="{019CA2EF-05EC-4ED3-A17B-24F047114591}"/>
          </ac:picMkLst>
        </pc:picChg>
        <pc:picChg chg="add mod">
          <ac:chgData name="Nico Pietro Mero" userId="d081113a-51f3-44ad-af5f-6b3674b34bd9" providerId="ADAL" clId="{7C58D7E5-5945-4ECA-8D6E-AFC065479F59}" dt="2022-01-20T09:23:47.461" v="12297" actId="1076"/>
          <ac:picMkLst>
            <pc:docMk/>
            <pc:sldMk cId="1943160616" sldId="2818"/>
            <ac:picMk id="3074" creationId="{1C2AAE7D-CE19-4393-A27E-DBAE414B56A6}"/>
          </ac:picMkLst>
        </pc:picChg>
      </pc:sldChg>
      <pc:sldChg chg="new del">
        <pc:chgData name="Nico Pietro Mero" userId="d081113a-51f3-44ad-af5f-6b3674b34bd9" providerId="ADAL" clId="{7C58D7E5-5945-4ECA-8D6E-AFC065479F59}" dt="2021-11-08T15:05:13.985" v="2037" actId="47"/>
        <pc:sldMkLst>
          <pc:docMk/>
          <pc:sldMk cId="2182061369" sldId="2819"/>
        </pc:sldMkLst>
      </pc:sldChg>
      <pc:sldChg chg="addSp delSp modSp add mod modNotesTx">
        <pc:chgData name="Nico Pietro Mero" userId="d081113a-51f3-44ad-af5f-6b3674b34bd9" providerId="ADAL" clId="{7C58D7E5-5945-4ECA-8D6E-AFC065479F59}" dt="2022-01-20T09:29:49.437" v="12444" actId="20577"/>
        <pc:sldMkLst>
          <pc:docMk/>
          <pc:sldMk cId="3966985115" sldId="2819"/>
        </pc:sldMkLst>
        <pc:spChg chg="add mod">
          <ac:chgData name="Nico Pietro Mero" userId="d081113a-51f3-44ad-af5f-6b3674b34bd9" providerId="ADAL" clId="{7C58D7E5-5945-4ECA-8D6E-AFC065479F59}" dt="2022-01-20T09:25:49.294" v="12391" actId="1076"/>
          <ac:spMkLst>
            <pc:docMk/>
            <pc:sldMk cId="3966985115" sldId="2819"/>
            <ac:spMk id="8" creationId="{217E69A8-EAAD-4639-885E-5B5C17963009}"/>
          </ac:spMkLst>
        </pc:spChg>
        <pc:spChg chg="mod">
          <ac:chgData name="Nico Pietro Mero" userId="d081113a-51f3-44ad-af5f-6b3674b34bd9" providerId="ADAL" clId="{7C58D7E5-5945-4ECA-8D6E-AFC065479F59}" dt="2021-11-09T07:40:35.499" v="5307" actId="20577"/>
          <ac:spMkLst>
            <pc:docMk/>
            <pc:sldMk cId="3966985115" sldId="2819"/>
            <ac:spMk id="10" creationId="{00000000-0000-0000-0000-000000000000}"/>
          </ac:spMkLst>
        </pc:spChg>
        <pc:graphicFrameChg chg="add del modGraphic">
          <ac:chgData name="Nico Pietro Mero" userId="d081113a-51f3-44ad-af5f-6b3674b34bd9" providerId="ADAL" clId="{7C58D7E5-5945-4ECA-8D6E-AFC065479F59}" dt="2021-11-08T18:14:10.351" v="2679" actId="478"/>
          <ac:graphicFrameMkLst>
            <pc:docMk/>
            <pc:sldMk cId="3966985115" sldId="2819"/>
            <ac:graphicFrameMk id="3" creationId="{EB1BE083-2561-4ADC-B052-BAF2197CBDD2}"/>
          </ac:graphicFrameMkLst>
        </pc:graphicFrameChg>
        <pc:picChg chg="del">
          <ac:chgData name="Nico Pietro Mero" userId="d081113a-51f3-44ad-af5f-6b3674b34bd9" providerId="ADAL" clId="{7C58D7E5-5945-4ECA-8D6E-AFC065479F59}" dt="2021-11-08T15:06:25.940" v="2201" actId="478"/>
          <ac:picMkLst>
            <pc:docMk/>
            <pc:sldMk cId="3966985115" sldId="2819"/>
            <ac:picMk id="3074" creationId="{1C2AAE7D-CE19-4393-A27E-DBAE414B56A6}"/>
          </ac:picMkLst>
        </pc:picChg>
        <pc:picChg chg="add del mod">
          <ac:chgData name="Nico Pietro Mero" userId="d081113a-51f3-44ad-af5f-6b3674b34bd9" providerId="ADAL" clId="{7C58D7E5-5945-4ECA-8D6E-AFC065479F59}" dt="2021-11-08T15:07:32.246" v="2212" actId="478"/>
          <ac:picMkLst>
            <pc:docMk/>
            <pc:sldMk cId="3966985115" sldId="2819"/>
            <ac:picMk id="4098" creationId="{ABE93805-1E88-4B1F-8153-0AB759809181}"/>
          </ac:picMkLst>
        </pc:picChg>
        <pc:picChg chg="add del mod">
          <ac:chgData name="Nico Pietro Mero" userId="d081113a-51f3-44ad-af5f-6b3674b34bd9" providerId="ADAL" clId="{7C58D7E5-5945-4ECA-8D6E-AFC065479F59}" dt="2021-11-08T15:14:41.257" v="2567" actId="478"/>
          <ac:picMkLst>
            <pc:docMk/>
            <pc:sldMk cId="3966985115" sldId="2819"/>
            <ac:picMk id="4100" creationId="{5C6754DD-151D-4D11-BC18-2D6A8273B5DD}"/>
          </ac:picMkLst>
        </pc:picChg>
        <pc:picChg chg="add mod">
          <ac:chgData name="Nico Pietro Mero" userId="d081113a-51f3-44ad-af5f-6b3674b34bd9" providerId="ADAL" clId="{7C58D7E5-5945-4ECA-8D6E-AFC065479F59}" dt="2022-01-20T09:25:01.068" v="12308" actId="1076"/>
          <ac:picMkLst>
            <pc:docMk/>
            <pc:sldMk cId="3966985115" sldId="2819"/>
            <ac:picMk id="4102" creationId="{C64E90A6-D769-4EEE-BF89-AC0705FF2584}"/>
          </ac:picMkLst>
        </pc:picChg>
      </pc:sldChg>
      <pc:sldChg chg="addSp delSp modSp add mod modNotesTx">
        <pc:chgData name="Nico Pietro Mero" userId="d081113a-51f3-44ad-af5f-6b3674b34bd9" providerId="ADAL" clId="{7C58D7E5-5945-4ECA-8D6E-AFC065479F59}" dt="2022-01-20T09:42:52.843" v="12691" actId="1076"/>
        <pc:sldMkLst>
          <pc:docMk/>
          <pc:sldMk cId="4095411203" sldId="2820"/>
        </pc:sldMkLst>
        <pc:spChg chg="add mod">
          <ac:chgData name="Nico Pietro Mero" userId="d081113a-51f3-44ad-af5f-6b3674b34bd9" providerId="ADAL" clId="{7C58D7E5-5945-4ECA-8D6E-AFC065479F59}" dt="2022-01-20T09:42:52.843" v="12691" actId="1076"/>
          <ac:spMkLst>
            <pc:docMk/>
            <pc:sldMk cId="4095411203" sldId="2820"/>
            <ac:spMk id="9" creationId="{7B05628E-8F82-4F41-87AD-CB2A6E5A44C6}"/>
          </ac:spMkLst>
        </pc:spChg>
        <pc:spChg chg="mod">
          <ac:chgData name="Nico Pietro Mero" userId="d081113a-51f3-44ad-af5f-6b3674b34bd9" providerId="ADAL" clId="{7C58D7E5-5945-4ECA-8D6E-AFC065479F59}" dt="2021-11-09T06:42:30.957" v="3251" actId="20577"/>
          <ac:spMkLst>
            <pc:docMk/>
            <pc:sldMk cId="4095411203" sldId="2820"/>
            <ac:spMk id="10" creationId="{00000000-0000-0000-0000-000000000000}"/>
          </ac:spMkLst>
        </pc:spChg>
        <pc:picChg chg="add mod">
          <ac:chgData name="Nico Pietro Mero" userId="d081113a-51f3-44ad-af5f-6b3674b34bd9" providerId="ADAL" clId="{7C58D7E5-5945-4ECA-8D6E-AFC065479F59}" dt="2021-11-09T06:42:46.270" v="3253" actId="1076"/>
          <ac:picMkLst>
            <pc:docMk/>
            <pc:sldMk cId="4095411203" sldId="2820"/>
            <ac:picMk id="8" creationId="{B84FDFFB-A9CF-461F-9BC7-04F24A4D5612}"/>
          </ac:picMkLst>
        </pc:picChg>
        <pc:picChg chg="del">
          <ac:chgData name="Nico Pietro Mero" userId="d081113a-51f3-44ad-af5f-6b3674b34bd9" providerId="ADAL" clId="{7C58D7E5-5945-4ECA-8D6E-AFC065479F59}" dt="2021-11-08T15:08:30.591" v="2228" actId="478"/>
          <ac:picMkLst>
            <pc:docMk/>
            <pc:sldMk cId="4095411203" sldId="2820"/>
            <ac:picMk id="4100" creationId="{5C6754DD-151D-4D11-BC18-2D6A8273B5DD}"/>
          </ac:picMkLst>
        </pc:picChg>
      </pc:sldChg>
      <pc:sldChg chg="addSp delSp modSp new del mod modClrScheme chgLayout">
        <pc:chgData name="Nico Pietro Mero" userId="d081113a-51f3-44ad-af5f-6b3674b34bd9" providerId="ADAL" clId="{7C58D7E5-5945-4ECA-8D6E-AFC065479F59}" dt="2021-11-08T15:08:22.425" v="2226" actId="47"/>
        <pc:sldMkLst>
          <pc:docMk/>
          <pc:sldMk cId="4252857287" sldId="2820"/>
        </pc:sldMkLst>
        <pc:spChg chg="add del">
          <ac:chgData name="Nico Pietro Mero" userId="d081113a-51f3-44ad-af5f-6b3674b34bd9" providerId="ADAL" clId="{7C58D7E5-5945-4ECA-8D6E-AFC065479F59}" dt="2021-11-08T15:07:24.205" v="2211" actId="700"/>
          <ac:spMkLst>
            <pc:docMk/>
            <pc:sldMk cId="4252857287" sldId="2820"/>
            <ac:spMk id="2" creationId="{8697E3F5-8AE6-4974-8789-9823FA7B708B}"/>
          </ac:spMkLst>
        </pc:spChg>
        <pc:spChg chg="add del">
          <ac:chgData name="Nico Pietro Mero" userId="d081113a-51f3-44ad-af5f-6b3674b34bd9" providerId="ADAL" clId="{7C58D7E5-5945-4ECA-8D6E-AFC065479F59}" dt="2021-11-08T15:07:24.205" v="2211" actId="700"/>
          <ac:spMkLst>
            <pc:docMk/>
            <pc:sldMk cId="4252857287" sldId="2820"/>
            <ac:spMk id="3" creationId="{36252930-2226-450A-BD79-DF743BEE8516}"/>
          </ac:spMkLst>
        </pc:spChg>
        <pc:spChg chg="add del">
          <ac:chgData name="Nico Pietro Mero" userId="d081113a-51f3-44ad-af5f-6b3674b34bd9" providerId="ADAL" clId="{7C58D7E5-5945-4ECA-8D6E-AFC065479F59}" dt="2021-11-08T15:07:24.205" v="2211" actId="700"/>
          <ac:spMkLst>
            <pc:docMk/>
            <pc:sldMk cId="4252857287" sldId="2820"/>
            <ac:spMk id="4" creationId="{0452D86C-50F7-4A90-9330-1A8D63F1DA73}"/>
          </ac:spMkLst>
        </pc:spChg>
        <pc:spChg chg="mod ord">
          <ac:chgData name="Nico Pietro Mero" userId="d081113a-51f3-44ad-af5f-6b3674b34bd9" providerId="ADAL" clId="{7C58D7E5-5945-4ECA-8D6E-AFC065479F59}" dt="2021-11-08T15:07:24.205" v="2211" actId="700"/>
          <ac:spMkLst>
            <pc:docMk/>
            <pc:sldMk cId="4252857287" sldId="2820"/>
            <ac:spMk id="5" creationId="{B5D7EAD2-8D6B-4B6D-8925-6DD92B79C51A}"/>
          </ac:spMkLst>
        </pc:spChg>
        <pc:spChg chg="add del mod ord">
          <ac:chgData name="Nico Pietro Mero" userId="d081113a-51f3-44ad-af5f-6b3674b34bd9" providerId="ADAL" clId="{7C58D7E5-5945-4ECA-8D6E-AFC065479F59}" dt="2021-11-08T15:07:24.205" v="2211" actId="700"/>
          <ac:spMkLst>
            <pc:docMk/>
            <pc:sldMk cId="4252857287" sldId="2820"/>
            <ac:spMk id="6" creationId="{1957294B-E9C6-4920-A727-5883D70E14D4}"/>
          </ac:spMkLst>
        </pc:spChg>
        <pc:spChg chg="add del mod ord">
          <ac:chgData name="Nico Pietro Mero" userId="d081113a-51f3-44ad-af5f-6b3674b34bd9" providerId="ADAL" clId="{7C58D7E5-5945-4ECA-8D6E-AFC065479F59}" dt="2021-11-08T15:07:24.205" v="2211" actId="700"/>
          <ac:spMkLst>
            <pc:docMk/>
            <pc:sldMk cId="4252857287" sldId="2820"/>
            <ac:spMk id="7" creationId="{89AEB1B1-167E-4727-8903-C3584C89AAC4}"/>
          </ac:spMkLst>
        </pc:spChg>
        <pc:spChg chg="add del">
          <ac:chgData name="Nico Pietro Mero" userId="d081113a-51f3-44ad-af5f-6b3674b34bd9" providerId="ADAL" clId="{7C58D7E5-5945-4ECA-8D6E-AFC065479F59}" dt="2021-11-08T15:07:24.205" v="2211" actId="700"/>
          <ac:spMkLst>
            <pc:docMk/>
            <pc:sldMk cId="4252857287" sldId="2820"/>
            <ac:spMk id="8" creationId="{5342D05A-EEBD-4D59-9D8E-01E4439663A8}"/>
          </ac:spMkLst>
        </pc:spChg>
        <pc:spChg chg="add del mod ord">
          <ac:chgData name="Nico Pietro Mero" userId="d081113a-51f3-44ad-af5f-6b3674b34bd9" providerId="ADAL" clId="{7C58D7E5-5945-4ECA-8D6E-AFC065479F59}" dt="2021-11-08T15:07:24.205" v="2211" actId="700"/>
          <ac:spMkLst>
            <pc:docMk/>
            <pc:sldMk cId="4252857287" sldId="2820"/>
            <ac:spMk id="9" creationId="{7B9E3F29-E550-4F51-9870-D5465C4271E0}"/>
          </ac:spMkLst>
        </pc:spChg>
        <pc:spChg chg="add del mod ord">
          <ac:chgData name="Nico Pietro Mero" userId="d081113a-51f3-44ad-af5f-6b3674b34bd9" providerId="ADAL" clId="{7C58D7E5-5945-4ECA-8D6E-AFC065479F59}" dt="2021-11-08T15:07:24.205" v="2211" actId="700"/>
          <ac:spMkLst>
            <pc:docMk/>
            <pc:sldMk cId="4252857287" sldId="2820"/>
            <ac:spMk id="10" creationId="{F9C9F9C5-AAF6-4F09-B98D-7C70A2192545}"/>
          </ac:spMkLst>
        </pc:spChg>
      </pc:sldChg>
      <pc:sldChg chg="addSp delSp modSp add del mod ord modNotesTx">
        <pc:chgData name="Nico Pietro Mero" userId="d081113a-51f3-44ad-af5f-6b3674b34bd9" providerId="ADAL" clId="{7C58D7E5-5945-4ECA-8D6E-AFC065479F59}" dt="2022-01-20T09:31:08.023" v="12465" actId="2711"/>
        <pc:sldMkLst>
          <pc:docMk/>
          <pc:sldMk cId="2225739976" sldId="2821"/>
        </pc:sldMkLst>
        <pc:spChg chg="add del mod">
          <ac:chgData name="Nico Pietro Mero" userId="d081113a-51f3-44ad-af5f-6b3674b34bd9" providerId="ADAL" clId="{7C58D7E5-5945-4ECA-8D6E-AFC065479F59}" dt="2022-01-20T09:30:21.680" v="12451" actId="478"/>
          <ac:spMkLst>
            <pc:docMk/>
            <pc:sldMk cId="2225739976" sldId="2821"/>
            <ac:spMk id="8" creationId="{E88D97C5-1402-4CED-9086-9FC34A51F87E}"/>
          </ac:spMkLst>
        </pc:spChg>
        <pc:spChg chg="add mod">
          <ac:chgData name="Nico Pietro Mero" userId="d081113a-51f3-44ad-af5f-6b3674b34bd9" providerId="ADAL" clId="{7C58D7E5-5945-4ECA-8D6E-AFC065479F59}" dt="2022-01-20T09:31:08.023" v="12465" actId="2711"/>
          <ac:spMkLst>
            <pc:docMk/>
            <pc:sldMk cId="2225739976" sldId="2821"/>
            <ac:spMk id="9" creationId="{4E71F689-E09B-461B-96F5-5E604E4023B5}"/>
          </ac:spMkLst>
        </pc:spChg>
        <pc:spChg chg="mod">
          <ac:chgData name="Nico Pietro Mero" userId="d081113a-51f3-44ad-af5f-6b3674b34bd9" providerId="ADAL" clId="{7C58D7E5-5945-4ECA-8D6E-AFC065479F59}" dt="2021-11-09T07:33:46.147" v="5197" actId="20577"/>
          <ac:spMkLst>
            <pc:docMk/>
            <pc:sldMk cId="2225739976" sldId="2821"/>
            <ac:spMk id="10" creationId="{00000000-0000-0000-0000-000000000000}"/>
          </ac:spMkLst>
        </pc:spChg>
        <pc:picChg chg="del">
          <ac:chgData name="Nico Pietro Mero" userId="d081113a-51f3-44ad-af5f-6b3674b34bd9" providerId="ADAL" clId="{7C58D7E5-5945-4ECA-8D6E-AFC065479F59}" dt="2021-11-09T06:51:18.279" v="3374" actId="478"/>
          <ac:picMkLst>
            <pc:docMk/>
            <pc:sldMk cId="2225739976" sldId="2821"/>
            <ac:picMk id="8" creationId="{B84FDFFB-A9CF-461F-9BC7-04F24A4D5612}"/>
          </ac:picMkLst>
        </pc:picChg>
      </pc:sldChg>
      <pc:sldChg chg="addSp delSp modSp new del mod modClrScheme chgLayout">
        <pc:chgData name="Nico Pietro Mero" userId="d081113a-51f3-44ad-af5f-6b3674b34bd9" providerId="ADAL" clId="{7C58D7E5-5945-4ECA-8D6E-AFC065479F59}" dt="2021-11-08T15:17:11.682" v="2599" actId="47"/>
        <pc:sldMkLst>
          <pc:docMk/>
          <pc:sldMk cId="2564534341" sldId="2821"/>
        </pc:sldMkLst>
        <pc:spChg chg="del">
          <ac:chgData name="Nico Pietro Mero" userId="d081113a-51f3-44ad-af5f-6b3674b34bd9" providerId="ADAL" clId="{7C58D7E5-5945-4ECA-8D6E-AFC065479F59}" dt="2021-11-08T15:16:21.597" v="2590" actId="700"/>
          <ac:spMkLst>
            <pc:docMk/>
            <pc:sldMk cId="2564534341" sldId="2821"/>
            <ac:spMk id="2" creationId="{B5C7053F-DD64-4DEA-9588-66C44630016B}"/>
          </ac:spMkLst>
        </pc:spChg>
        <pc:spChg chg="del mod ord">
          <ac:chgData name="Nico Pietro Mero" userId="d081113a-51f3-44ad-af5f-6b3674b34bd9" providerId="ADAL" clId="{7C58D7E5-5945-4ECA-8D6E-AFC065479F59}" dt="2021-11-08T15:16:21.597" v="2590" actId="700"/>
          <ac:spMkLst>
            <pc:docMk/>
            <pc:sldMk cId="2564534341" sldId="2821"/>
            <ac:spMk id="3" creationId="{197F1DA5-A52C-40F6-91CA-09C20A82E87E}"/>
          </ac:spMkLst>
        </pc:spChg>
        <pc:spChg chg="del mod ord">
          <ac:chgData name="Nico Pietro Mero" userId="d081113a-51f3-44ad-af5f-6b3674b34bd9" providerId="ADAL" clId="{7C58D7E5-5945-4ECA-8D6E-AFC065479F59}" dt="2021-11-08T15:16:21.597" v="2590" actId="700"/>
          <ac:spMkLst>
            <pc:docMk/>
            <pc:sldMk cId="2564534341" sldId="2821"/>
            <ac:spMk id="4" creationId="{723C66AD-3D52-4996-A226-8E10D99FBCE7}"/>
          </ac:spMkLst>
        </pc:spChg>
        <pc:spChg chg="mod ord">
          <ac:chgData name="Nico Pietro Mero" userId="d081113a-51f3-44ad-af5f-6b3674b34bd9" providerId="ADAL" clId="{7C58D7E5-5945-4ECA-8D6E-AFC065479F59}" dt="2021-11-08T15:16:21.597" v="2590" actId="700"/>
          <ac:spMkLst>
            <pc:docMk/>
            <pc:sldMk cId="2564534341" sldId="2821"/>
            <ac:spMk id="5" creationId="{A4C94F3A-E014-41B5-8A18-CA1B90F32846}"/>
          </ac:spMkLst>
        </pc:spChg>
        <pc:spChg chg="del mod ord">
          <ac:chgData name="Nico Pietro Mero" userId="d081113a-51f3-44ad-af5f-6b3674b34bd9" providerId="ADAL" clId="{7C58D7E5-5945-4ECA-8D6E-AFC065479F59}" dt="2021-11-08T15:16:21.597" v="2590" actId="700"/>
          <ac:spMkLst>
            <pc:docMk/>
            <pc:sldMk cId="2564534341" sldId="2821"/>
            <ac:spMk id="6" creationId="{B0F0D24E-590C-4876-81DF-C45D59DAF36E}"/>
          </ac:spMkLst>
        </pc:spChg>
        <pc:spChg chg="del mod ord">
          <ac:chgData name="Nico Pietro Mero" userId="d081113a-51f3-44ad-af5f-6b3674b34bd9" providerId="ADAL" clId="{7C58D7E5-5945-4ECA-8D6E-AFC065479F59}" dt="2021-11-08T15:16:21.597" v="2590" actId="700"/>
          <ac:spMkLst>
            <pc:docMk/>
            <pc:sldMk cId="2564534341" sldId="2821"/>
            <ac:spMk id="7" creationId="{7F882133-6968-4F6B-9526-17F4A627968E}"/>
          </ac:spMkLst>
        </pc:spChg>
        <pc:spChg chg="del mod ord">
          <ac:chgData name="Nico Pietro Mero" userId="d081113a-51f3-44ad-af5f-6b3674b34bd9" providerId="ADAL" clId="{7C58D7E5-5945-4ECA-8D6E-AFC065479F59}" dt="2021-11-08T15:16:21.597" v="2590" actId="700"/>
          <ac:spMkLst>
            <pc:docMk/>
            <pc:sldMk cId="2564534341" sldId="2821"/>
            <ac:spMk id="8" creationId="{04E2AC96-B55C-42FD-9BA4-C6A6F89FD54D}"/>
          </ac:spMkLst>
        </pc:spChg>
        <pc:spChg chg="add mod ord">
          <ac:chgData name="Nico Pietro Mero" userId="d081113a-51f3-44ad-af5f-6b3674b34bd9" providerId="ADAL" clId="{7C58D7E5-5945-4ECA-8D6E-AFC065479F59}" dt="2021-11-08T15:16:43.386" v="2594" actId="20577"/>
          <ac:spMkLst>
            <pc:docMk/>
            <pc:sldMk cId="2564534341" sldId="2821"/>
            <ac:spMk id="9" creationId="{8FDB2800-2952-4CB8-9FB2-1A56B09AD208}"/>
          </ac:spMkLst>
        </pc:spChg>
        <pc:spChg chg="add mod ord">
          <ac:chgData name="Nico Pietro Mero" userId="d081113a-51f3-44ad-af5f-6b3674b34bd9" providerId="ADAL" clId="{7C58D7E5-5945-4ECA-8D6E-AFC065479F59}" dt="2021-11-08T15:16:50.078" v="2596" actId="20577"/>
          <ac:spMkLst>
            <pc:docMk/>
            <pc:sldMk cId="2564534341" sldId="2821"/>
            <ac:spMk id="10" creationId="{17775F1E-1873-4AE2-A810-16C23F305EAA}"/>
          </ac:spMkLst>
        </pc:spChg>
        <pc:spChg chg="add mod ord">
          <ac:chgData name="Nico Pietro Mero" userId="d081113a-51f3-44ad-af5f-6b3674b34bd9" providerId="ADAL" clId="{7C58D7E5-5945-4ECA-8D6E-AFC065479F59}" dt="2021-11-08T15:16:30.158" v="2592" actId="27636"/>
          <ac:spMkLst>
            <pc:docMk/>
            <pc:sldMk cId="2564534341" sldId="2821"/>
            <ac:spMk id="11" creationId="{D15D584C-7B9B-418E-93CE-658E10BD433D}"/>
          </ac:spMkLst>
        </pc:spChg>
        <pc:spChg chg="add mod ord">
          <ac:chgData name="Nico Pietro Mero" userId="d081113a-51f3-44ad-af5f-6b3674b34bd9" providerId="ADAL" clId="{7C58D7E5-5945-4ECA-8D6E-AFC065479F59}" dt="2021-11-08T15:16:57.752" v="2597"/>
          <ac:spMkLst>
            <pc:docMk/>
            <pc:sldMk cId="2564534341" sldId="2821"/>
            <ac:spMk id="12" creationId="{CD42EB0E-363E-4439-BA52-CB3F302B8584}"/>
          </ac:spMkLst>
        </pc:spChg>
        <pc:spChg chg="add del mod ord">
          <ac:chgData name="Nico Pietro Mero" userId="d081113a-51f3-44ad-af5f-6b3674b34bd9" providerId="ADAL" clId="{7C58D7E5-5945-4ECA-8D6E-AFC065479F59}" dt="2021-11-08T15:17:10.312" v="2598" actId="478"/>
          <ac:spMkLst>
            <pc:docMk/>
            <pc:sldMk cId="2564534341" sldId="2821"/>
            <ac:spMk id="13" creationId="{0CAF3C21-031E-4541-8914-1E1634C78A62}"/>
          </ac:spMkLst>
        </pc:spChg>
      </pc:sldChg>
      <pc:sldChg chg="addSp delSp modSp add mod modNotesTx">
        <pc:chgData name="Nico Pietro Mero" userId="d081113a-51f3-44ad-af5f-6b3674b34bd9" providerId="ADAL" clId="{7C58D7E5-5945-4ECA-8D6E-AFC065479F59}" dt="2022-01-20T09:29:53.132" v="12445" actId="20577"/>
        <pc:sldMkLst>
          <pc:docMk/>
          <pc:sldMk cId="1237783766" sldId="2822"/>
        </pc:sldMkLst>
        <pc:spChg chg="add del mod">
          <ac:chgData name="Nico Pietro Mero" userId="d081113a-51f3-44ad-af5f-6b3674b34bd9" providerId="ADAL" clId="{7C58D7E5-5945-4ECA-8D6E-AFC065479F59}" dt="2022-01-20T09:29:29.744" v="12439" actId="1076"/>
          <ac:spMkLst>
            <pc:docMk/>
            <pc:sldMk cId="1237783766" sldId="2822"/>
            <ac:spMk id="8" creationId="{87949092-2482-4D74-AFE6-D22FD8BB25CD}"/>
          </ac:spMkLst>
        </pc:spChg>
        <pc:spChg chg="mod">
          <ac:chgData name="Nico Pietro Mero" userId="d081113a-51f3-44ad-af5f-6b3674b34bd9" providerId="ADAL" clId="{7C58D7E5-5945-4ECA-8D6E-AFC065479F59}" dt="2021-11-09T07:00:28.613" v="3874" actId="20577"/>
          <ac:spMkLst>
            <pc:docMk/>
            <pc:sldMk cId="1237783766" sldId="2822"/>
            <ac:spMk id="10" creationId="{00000000-0000-0000-0000-000000000000}"/>
          </ac:spMkLst>
        </pc:spChg>
        <pc:picChg chg="add mod">
          <ac:chgData name="Nico Pietro Mero" userId="d081113a-51f3-44ad-af5f-6b3674b34bd9" providerId="ADAL" clId="{7C58D7E5-5945-4ECA-8D6E-AFC065479F59}" dt="2021-11-09T07:06:48.607" v="3881" actId="1076"/>
          <ac:picMkLst>
            <pc:docMk/>
            <pc:sldMk cId="1237783766" sldId="2822"/>
            <ac:picMk id="3" creationId="{91698FF3-B123-4B67-BC47-83BE6BB8804A}"/>
          </ac:picMkLst>
        </pc:picChg>
        <pc:picChg chg="del">
          <ac:chgData name="Nico Pietro Mero" userId="d081113a-51f3-44ad-af5f-6b3674b34bd9" providerId="ADAL" clId="{7C58D7E5-5945-4ECA-8D6E-AFC065479F59}" dt="2021-11-09T06:58:55.538" v="3731" actId="478"/>
          <ac:picMkLst>
            <pc:docMk/>
            <pc:sldMk cId="1237783766" sldId="2822"/>
            <ac:picMk id="8" creationId="{B84FDFFB-A9CF-461F-9BC7-04F24A4D5612}"/>
          </ac:picMkLst>
        </pc:picChg>
        <pc:picChg chg="add mod">
          <ac:chgData name="Nico Pietro Mero" userId="d081113a-51f3-44ad-af5f-6b3674b34bd9" providerId="ADAL" clId="{7C58D7E5-5945-4ECA-8D6E-AFC065479F59}" dt="2021-11-09T07:07:02.608" v="3886" actId="1076"/>
          <ac:picMkLst>
            <pc:docMk/>
            <pc:sldMk cId="1237783766" sldId="2822"/>
            <ac:picMk id="9" creationId="{8E334895-DBD9-4CBC-AA8B-78EF856FB870}"/>
          </ac:picMkLst>
        </pc:picChg>
      </pc:sldChg>
      <pc:sldChg chg="add del">
        <pc:chgData name="Nico Pietro Mero" userId="d081113a-51f3-44ad-af5f-6b3674b34bd9" providerId="ADAL" clId="{7C58D7E5-5945-4ECA-8D6E-AFC065479F59}" dt="2021-11-09T07:38:42.266" v="5206" actId="47"/>
        <pc:sldMkLst>
          <pc:docMk/>
          <pc:sldMk cId="280964797" sldId="2823"/>
        </pc:sldMkLst>
      </pc:sldChg>
      <pc:sldChg chg="addSp delSp modSp add mod modNotesTx">
        <pc:chgData name="Nico Pietro Mero" userId="d081113a-51f3-44ad-af5f-6b3674b34bd9" providerId="ADAL" clId="{7C58D7E5-5945-4ECA-8D6E-AFC065479F59}" dt="2022-01-20T09:29:45.014" v="12442" actId="20577"/>
        <pc:sldMkLst>
          <pc:docMk/>
          <pc:sldMk cId="2014228622" sldId="2824"/>
        </pc:sldMkLst>
        <pc:spChg chg="mod">
          <ac:chgData name="Nico Pietro Mero" userId="d081113a-51f3-44ad-af5f-6b3674b34bd9" providerId="ADAL" clId="{7C58D7E5-5945-4ECA-8D6E-AFC065479F59}" dt="2021-11-09T08:20:03.479" v="5898" actId="1076"/>
          <ac:spMkLst>
            <pc:docMk/>
            <pc:sldMk cId="2014228622" sldId="2824"/>
            <ac:spMk id="6" creationId="{00000000-0000-0000-0000-000000000000}"/>
          </ac:spMkLst>
        </pc:spChg>
        <pc:spChg chg="add del mod">
          <ac:chgData name="Nico Pietro Mero" userId="d081113a-51f3-44ad-af5f-6b3674b34bd9" providerId="ADAL" clId="{7C58D7E5-5945-4ECA-8D6E-AFC065479F59}" dt="2022-01-20T09:29:40.987" v="12440" actId="478"/>
          <ac:spMkLst>
            <pc:docMk/>
            <pc:sldMk cId="2014228622" sldId="2824"/>
            <ac:spMk id="8" creationId="{A8D8E963-F4AA-45DB-8449-B90165995E8A}"/>
          </ac:spMkLst>
        </pc:spChg>
        <pc:spChg chg="add mod">
          <ac:chgData name="Nico Pietro Mero" userId="d081113a-51f3-44ad-af5f-6b3674b34bd9" providerId="ADAL" clId="{7C58D7E5-5945-4ECA-8D6E-AFC065479F59}" dt="2022-01-20T09:29:41.841" v="12441"/>
          <ac:spMkLst>
            <pc:docMk/>
            <pc:sldMk cId="2014228622" sldId="2824"/>
            <ac:spMk id="9" creationId="{DB0EF245-B6C9-4068-B967-AF1128A16B0C}"/>
          </ac:spMkLst>
        </pc:spChg>
        <pc:spChg chg="mod">
          <ac:chgData name="Nico Pietro Mero" userId="d081113a-51f3-44ad-af5f-6b3674b34bd9" providerId="ADAL" clId="{7C58D7E5-5945-4ECA-8D6E-AFC065479F59}" dt="2021-11-09T07:13:51.656" v="4093" actId="20577"/>
          <ac:spMkLst>
            <pc:docMk/>
            <pc:sldMk cId="2014228622" sldId="2824"/>
            <ac:spMk id="10" creationId="{00000000-0000-0000-0000-000000000000}"/>
          </ac:spMkLst>
        </pc:spChg>
        <pc:picChg chg="del">
          <ac:chgData name="Nico Pietro Mero" userId="d081113a-51f3-44ad-af5f-6b3674b34bd9" providerId="ADAL" clId="{7C58D7E5-5945-4ECA-8D6E-AFC065479F59}" dt="2021-11-09T07:08:24.881" v="3888" actId="478"/>
          <ac:picMkLst>
            <pc:docMk/>
            <pc:sldMk cId="2014228622" sldId="2824"/>
            <ac:picMk id="3" creationId="{91698FF3-B123-4B67-BC47-83BE6BB8804A}"/>
          </ac:picMkLst>
        </pc:picChg>
        <pc:picChg chg="add mod">
          <ac:chgData name="Nico Pietro Mero" userId="d081113a-51f3-44ad-af5f-6b3674b34bd9" providerId="ADAL" clId="{7C58D7E5-5945-4ECA-8D6E-AFC065479F59}" dt="2021-11-09T07:15:22.990" v="4101" actId="1076"/>
          <ac:picMkLst>
            <pc:docMk/>
            <pc:sldMk cId="2014228622" sldId="2824"/>
            <ac:picMk id="4" creationId="{4D187CB4-D981-49C6-A0E0-ABE3E40B23EA}"/>
          </ac:picMkLst>
        </pc:picChg>
        <pc:picChg chg="del">
          <ac:chgData name="Nico Pietro Mero" userId="d081113a-51f3-44ad-af5f-6b3674b34bd9" providerId="ADAL" clId="{7C58D7E5-5945-4ECA-8D6E-AFC065479F59}" dt="2021-11-09T07:08:25.349" v="3889" actId="478"/>
          <ac:picMkLst>
            <pc:docMk/>
            <pc:sldMk cId="2014228622" sldId="2824"/>
            <ac:picMk id="9" creationId="{8E334895-DBD9-4CBC-AA8B-78EF856FB870}"/>
          </ac:picMkLst>
        </pc:picChg>
        <pc:picChg chg="add mod">
          <ac:chgData name="Nico Pietro Mero" userId="d081113a-51f3-44ad-af5f-6b3674b34bd9" providerId="ADAL" clId="{7C58D7E5-5945-4ECA-8D6E-AFC065479F59}" dt="2021-11-09T07:15:03.684" v="4100" actId="1076"/>
          <ac:picMkLst>
            <pc:docMk/>
            <pc:sldMk cId="2014228622" sldId="2824"/>
            <ac:picMk id="11" creationId="{90426583-5922-40D9-BA0B-A6770F555D0F}"/>
          </ac:picMkLst>
        </pc:picChg>
      </pc:sldChg>
      <pc:sldChg chg="modSp add mod modNotesTx">
        <pc:chgData name="Nico Pietro Mero" userId="d081113a-51f3-44ad-af5f-6b3674b34bd9" providerId="ADAL" clId="{7C58D7E5-5945-4ECA-8D6E-AFC065479F59}" dt="2022-01-20T09:39:11.038" v="12635" actId="404"/>
        <pc:sldMkLst>
          <pc:docMk/>
          <pc:sldMk cId="2687893521" sldId="2825"/>
        </pc:sldMkLst>
        <pc:spChg chg="mod">
          <ac:chgData name="Nico Pietro Mero" userId="d081113a-51f3-44ad-af5f-6b3674b34bd9" providerId="ADAL" clId="{7C58D7E5-5945-4ECA-8D6E-AFC065479F59}" dt="2022-01-20T09:39:11.038" v="12635" actId="404"/>
          <ac:spMkLst>
            <pc:docMk/>
            <pc:sldMk cId="2687893521" sldId="2825"/>
            <ac:spMk id="10" creationId="{00000000-0000-0000-0000-000000000000}"/>
          </ac:spMkLst>
        </pc:spChg>
      </pc:sldChg>
      <pc:sldChg chg="addSp delSp modSp add del mod modClrScheme chgLayout">
        <pc:chgData name="Nico Pietro Mero" userId="d081113a-51f3-44ad-af5f-6b3674b34bd9" providerId="ADAL" clId="{7C58D7E5-5945-4ECA-8D6E-AFC065479F59}" dt="2021-11-09T10:55:40.225" v="11891" actId="47"/>
        <pc:sldMkLst>
          <pc:docMk/>
          <pc:sldMk cId="2329565675" sldId="2826"/>
        </pc:sldMkLst>
        <pc:spChg chg="add del mod ord">
          <ac:chgData name="Nico Pietro Mero" userId="d081113a-51f3-44ad-af5f-6b3674b34bd9" providerId="ADAL" clId="{7C58D7E5-5945-4ECA-8D6E-AFC065479F59}" dt="2021-11-09T10:54:32.404" v="11842" actId="700"/>
          <ac:spMkLst>
            <pc:docMk/>
            <pc:sldMk cId="2329565675" sldId="2826"/>
            <ac:spMk id="2" creationId="{145ACEEE-C17A-405B-BB6C-132D2DEEEE08}"/>
          </ac:spMkLst>
        </pc:spChg>
        <pc:spChg chg="add mod ord">
          <ac:chgData name="Nico Pietro Mero" userId="d081113a-51f3-44ad-af5f-6b3674b34bd9" providerId="ADAL" clId="{7C58D7E5-5945-4ECA-8D6E-AFC065479F59}" dt="2021-11-09T10:54:37.441" v="11843" actId="700"/>
          <ac:spMkLst>
            <pc:docMk/>
            <pc:sldMk cId="2329565675" sldId="2826"/>
            <ac:spMk id="3" creationId="{3C7175B1-5063-413C-8739-816D5A4EE79D}"/>
          </ac:spMkLst>
        </pc:spChg>
        <pc:spChg chg="add mod ord">
          <ac:chgData name="Nico Pietro Mero" userId="d081113a-51f3-44ad-af5f-6b3674b34bd9" providerId="ADAL" clId="{7C58D7E5-5945-4ECA-8D6E-AFC065479F59}" dt="2021-11-09T10:54:37.441" v="11843" actId="700"/>
          <ac:spMkLst>
            <pc:docMk/>
            <pc:sldMk cId="2329565675" sldId="2826"/>
            <ac:spMk id="4" creationId="{C4F67306-4B18-4B25-B8EF-806D0F9C6163}"/>
          </ac:spMkLst>
        </pc:spChg>
        <pc:spChg chg="mod ord">
          <ac:chgData name="Nico Pietro Mero" userId="d081113a-51f3-44ad-af5f-6b3674b34bd9" providerId="ADAL" clId="{7C58D7E5-5945-4ECA-8D6E-AFC065479F59}" dt="2021-11-09T10:54:37.441" v="11843" actId="700"/>
          <ac:spMkLst>
            <pc:docMk/>
            <pc:sldMk cId="2329565675" sldId="2826"/>
            <ac:spMk id="5" creationId="{00000000-0000-0000-0000-000000000000}"/>
          </ac:spMkLst>
        </pc:spChg>
        <pc:spChg chg="mod ord">
          <ac:chgData name="Nico Pietro Mero" userId="d081113a-51f3-44ad-af5f-6b3674b34bd9" providerId="ADAL" clId="{7C58D7E5-5945-4ECA-8D6E-AFC065479F59}" dt="2021-11-09T10:54:37.441" v="11843" actId="700"/>
          <ac:spMkLst>
            <pc:docMk/>
            <pc:sldMk cId="2329565675" sldId="2826"/>
            <ac:spMk id="6" creationId="{00000000-0000-0000-0000-000000000000}"/>
          </ac:spMkLst>
        </pc:spChg>
        <pc:spChg chg="mod ord">
          <ac:chgData name="Nico Pietro Mero" userId="d081113a-51f3-44ad-af5f-6b3674b34bd9" providerId="ADAL" clId="{7C58D7E5-5945-4ECA-8D6E-AFC065479F59}" dt="2021-11-09T10:54:37.441" v="11843" actId="700"/>
          <ac:spMkLst>
            <pc:docMk/>
            <pc:sldMk cId="2329565675" sldId="2826"/>
            <ac:spMk id="7" creationId="{00000000-0000-0000-0000-000000000000}"/>
          </ac:spMkLst>
        </pc:spChg>
        <pc:spChg chg="add mod ord">
          <ac:chgData name="Nico Pietro Mero" userId="d081113a-51f3-44ad-af5f-6b3674b34bd9" providerId="ADAL" clId="{7C58D7E5-5945-4ECA-8D6E-AFC065479F59}" dt="2021-11-09T10:54:37.441" v="11843" actId="700"/>
          <ac:spMkLst>
            <pc:docMk/>
            <pc:sldMk cId="2329565675" sldId="2826"/>
            <ac:spMk id="8" creationId="{ED8E2BDF-3E9B-45F1-AF82-DED76575DB88}"/>
          </ac:spMkLst>
        </pc:spChg>
        <pc:spChg chg="add mod ord">
          <ac:chgData name="Nico Pietro Mero" userId="d081113a-51f3-44ad-af5f-6b3674b34bd9" providerId="ADAL" clId="{7C58D7E5-5945-4ECA-8D6E-AFC065479F59}" dt="2021-11-09T10:54:37.441" v="11843" actId="700"/>
          <ac:spMkLst>
            <pc:docMk/>
            <pc:sldMk cId="2329565675" sldId="2826"/>
            <ac:spMk id="9" creationId="{F632F102-9F14-4D1D-ADC4-533047B0C9C9}"/>
          </ac:spMkLst>
        </pc:spChg>
        <pc:spChg chg="mod">
          <ac:chgData name="Nico Pietro Mero" userId="d081113a-51f3-44ad-af5f-6b3674b34bd9" providerId="ADAL" clId="{7C58D7E5-5945-4ECA-8D6E-AFC065479F59}" dt="2021-11-09T10:54:01.320" v="11838" actId="20577"/>
          <ac:spMkLst>
            <pc:docMk/>
            <pc:sldMk cId="2329565675" sldId="2826"/>
            <ac:spMk id="10" creationId="{00000000-0000-0000-0000-000000000000}"/>
          </ac:spMkLst>
        </pc:spChg>
        <pc:spChg chg="del mod">
          <ac:chgData name="Nico Pietro Mero" userId="d081113a-51f3-44ad-af5f-6b3674b34bd9" providerId="ADAL" clId="{7C58D7E5-5945-4ECA-8D6E-AFC065479F59}" dt="2021-11-09T10:53:46.575" v="11828"/>
          <ac:spMkLst>
            <pc:docMk/>
            <pc:sldMk cId="2329565675" sldId="2826"/>
            <ac:spMk id="12" creationId="{00000000-0000-0000-0000-000000000000}"/>
          </ac:spMkLst>
        </pc:spChg>
      </pc:sldChg>
      <pc:sldChg chg="addSp delSp modSp add mod modNotesTx">
        <pc:chgData name="Nico Pietro Mero" userId="d081113a-51f3-44ad-af5f-6b3674b34bd9" providerId="ADAL" clId="{7C58D7E5-5945-4ECA-8D6E-AFC065479F59}" dt="2022-01-20T09:31:35.811" v="12469" actId="20577"/>
        <pc:sldMkLst>
          <pc:docMk/>
          <pc:sldMk cId="4169046266" sldId="2827"/>
        </pc:sldMkLst>
        <pc:spChg chg="add del mod">
          <ac:chgData name="Nico Pietro Mero" userId="d081113a-51f3-44ad-af5f-6b3674b34bd9" providerId="ADAL" clId="{7C58D7E5-5945-4ECA-8D6E-AFC065479F59}" dt="2022-01-20T09:31:30.370" v="12466" actId="478"/>
          <ac:spMkLst>
            <pc:docMk/>
            <pc:sldMk cId="4169046266" sldId="2827"/>
            <ac:spMk id="8" creationId="{82FB0788-AED7-46E5-902C-5FC65B5E1999}"/>
          </ac:spMkLst>
        </pc:spChg>
        <pc:spChg chg="add mod">
          <ac:chgData name="Nico Pietro Mero" userId="d081113a-51f3-44ad-af5f-6b3674b34bd9" providerId="ADAL" clId="{7C58D7E5-5945-4ECA-8D6E-AFC065479F59}" dt="2022-01-20T09:31:30.568" v="12467"/>
          <ac:spMkLst>
            <pc:docMk/>
            <pc:sldMk cId="4169046266" sldId="2827"/>
            <ac:spMk id="9" creationId="{A6EC1136-CE60-4206-9CBD-9F2E585D25DF}"/>
          </ac:spMkLst>
        </pc:spChg>
        <pc:spChg chg="mod">
          <ac:chgData name="Nico Pietro Mero" userId="d081113a-51f3-44ad-af5f-6b3674b34bd9" providerId="ADAL" clId="{7C58D7E5-5945-4ECA-8D6E-AFC065479F59}" dt="2022-01-20T09:31:35.811" v="12469" actId="20577"/>
          <ac:spMkLst>
            <pc:docMk/>
            <pc:sldMk cId="4169046266" sldId="2827"/>
            <ac:spMk id="10" creationId="{00000000-0000-0000-0000-000000000000}"/>
          </ac:spMkLst>
        </pc:spChg>
      </pc:sldChg>
      <pc:sldChg chg="addSp modSp add del mod">
        <pc:chgData name="Nico Pietro Mero" userId="d081113a-51f3-44ad-af5f-6b3674b34bd9" providerId="ADAL" clId="{7C58D7E5-5945-4ECA-8D6E-AFC065479F59}" dt="2021-11-09T08:24:07.295" v="6038" actId="47"/>
        <pc:sldMkLst>
          <pc:docMk/>
          <pc:sldMk cId="789318527" sldId="2828"/>
        </pc:sldMkLst>
        <pc:spChg chg="mod">
          <ac:chgData name="Nico Pietro Mero" userId="d081113a-51f3-44ad-af5f-6b3674b34bd9" providerId="ADAL" clId="{7C58D7E5-5945-4ECA-8D6E-AFC065479F59}" dt="2021-11-09T08:15:32.295" v="5892" actId="20577"/>
          <ac:spMkLst>
            <pc:docMk/>
            <pc:sldMk cId="789318527" sldId="2828"/>
            <ac:spMk id="10" creationId="{00000000-0000-0000-0000-000000000000}"/>
          </ac:spMkLst>
        </pc:spChg>
        <pc:picChg chg="add mod">
          <ac:chgData name="Nico Pietro Mero" userId="d081113a-51f3-44ad-af5f-6b3674b34bd9" providerId="ADAL" clId="{7C58D7E5-5945-4ECA-8D6E-AFC065479F59}" dt="2021-11-09T08:15:34.019" v="5894" actId="1076"/>
          <ac:picMkLst>
            <pc:docMk/>
            <pc:sldMk cId="789318527" sldId="2828"/>
            <ac:picMk id="3" creationId="{135B2447-4D1A-4D73-9239-182B6125B2CD}"/>
          </ac:picMkLst>
        </pc:picChg>
      </pc:sldChg>
      <pc:sldChg chg="addSp delSp modSp new mod modClrScheme chgLayout">
        <pc:chgData name="Nico Pietro Mero" userId="d081113a-51f3-44ad-af5f-6b3674b34bd9" providerId="ADAL" clId="{7C58D7E5-5945-4ECA-8D6E-AFC065479F59}" dt="2021-11-09T08:23:53.286" v="6037" actId="20577"/>
        <pc:sldMkLst>
          <pc:docMk/>
          <pc:sldMk cId="1395915541" sldId="2829"/>
        </pc:sldMkLst>
        <pc:spChg chg="del">
          <ac:chgData name="Nico Pietro Mero" userId="d081113a-51f3-44ad-af5f-6b3674b34bd9" providerId="ADAL" clId="{7C58D7E5-5945-4ECA-8D6E-AFC065479F59}" dt="2021-11-09T08:15:52.214" v="5896" actId="700"/>
          <ac:spMkLst>
            <pc:docMk/>
            <pc:sldMk cId="1395915541" sldId="2829"/>
            <ac:spMk id="2" creationId="{0DDD985A-5420-4FA2-9158-BBAD6D9105EB}"/>
          </ac:spMkLst>
        </pc:spChg>
        <pc:spChg chg="del mod ord">
          <ac:chgData name="Nico Pietro Mero" userId="d081113a-51f3-44ad-af5f-6b3674b34bd9" providerId="ADAL" clId="{7C58D7E5-5945-4ECA-8D6E-AFC065479F59}" dt="2021-11-09T08:15:52.214" v="5896" actId="700"/>
          <ac:spMkLst>
            <pc:docMk/>
            <pc:sldMk cId="1395915541" sldId="2829"/>
            <ac:spMk id="3" creationId="{69E4EB77-A056-4F14-AE45-94F3D9B1F472}"/>
          </ac:spMkLst>
        </pc:spChg>
        <pc:spChg chg="del mod ord">
          <ac:chgData name="Nico Pietro Mero" userId="d081113a-51f3-44ad-af5f-6b3674b34bd9" providerId="ADAL" clId="{7C58D7E5-5945-4ECA-8D6E-AFC065479F59}" dt="2021-11-09T08:15:52.214" v="5896" actId="700"/>
          <ac:spMkLst>
            <pc:docMk/>
            <pc:sldMk cId="1395915541" sldId="2829"/>
            <ac:spMk id="4" creationId="{7F0FA473-6A5F-4FCA-9086-D792C156155E}"/>
          </ac:spMkLst>
        </pc:spChg>
        <pc:spChg chg="mod ord">
          <ac:chgData name="Nico Pietro Mero" userId="d081113a-51f3-44ad-af5f-6b3674b34bd9" providerId="ADAL" clId="{7C58D7E5-5945-4ECA-8D6E-AFC065479F59}" dt="2021-11-09T08:15:52.214" v="5896" actId="700"/>
          <ac:spMkLst>
            <pc:docMk/>
            <pc:sldMk cId="1395915541" sldId="2829"/>
            <ac:spMk id="5" creationId="{4E608B70-29EB-415C-90E3-22AFCEE6B7EB}"/>
          </ac:spMkLst>
        </pc:spChg>
        <pc:spChg chg="del mod ord">
          <ac:chgData name="Nico Pietro Mero" userId="d081113a-51f3-44ad-af5f-6b3674b34bd9" providerId="ADAL" clId="{7C58D7E5-5945-4ECA-8D6E-AFC065479F59}" dt="2021-11-09T08:15:52.214" v="5896" actId="700"/>
          <ac:spMkLst>
            <pc:docMk/>
            <pc:sldMk cId="1395915541" sldId="2829"/>
            <ac:spMk id="6" creationId="{D62FB6BE-372F-4E51-81FF-06275C8800E6}"/>
          </ac:spMkLst>
        </pc:spChg>
        <pc:spChg chg="del mod ord">
          <ac:chgData name="Nico Pietro Mero" userId="d081113a-51f3-44ad-af5f-6b3674b34bd9" providerId="ADAL" clId="{7C58D7E5-5945-4ECA-8D6E-AFC065479F59}" dt="2021-11-09T08:15:52.214" v="5896" actId="700"/>
          <ac:spMkLst>
            <pc:docMk/>
            <pc:sldMk cId="1395915541" sldId="2829"/>
            <ac:spMk id="7" creationId="{74982006-A806-499B-8CDA-07B67ABB7CF1}"/>
          </ac:spMkLst>
        </pc:spChg>
        <pc:spChg chg="del mod ord">
          <ac:chgData name="Nico Pietro Mero" userId="d081113a-51f3-44ad-af5f-6b3674b34bd9" providerId="ADAL" clId="{7C58D7E5-5945-4ECA-8D6E-AFC065479F59}" dt="2021-11-09T08:15:52.214" v="5896" actId="700"/>
          <ac:spMkLst>
            <pc:docMk/>
            <pc:sldMk cId="1395915541" sldId="2829"/>
            <ac:spMk id="8" creationId="{79497BEC-262D-402B-A2D3-C4EE891EAE27}"/>
          </ac:spMkLst>
        </pc:spChg>
        <pc:spChg chg="add mod ord">
          <ac:chgData name="Nico Pietro Mero" userId="d081113a-51f3-44ad-af5f-6b3674b34bd9" providerId="ADAL" clId="{7C58D7E5-5945-4ECA-8D6E-AFC065479F59}" dt="2021-11-09T08:20:09.351" v="5900" actId="20577"/>
          <ac:spMkLst>
            <pc:docMk/>
            <pc:sldMk cId="1395915541" sldId="2829"/>
            <ac:spMk id="9" creationId="{23C18E5F-0246-4232-966D-B91E8EDB0462}"/>
          </ac:spMkLst>
        </pc:spChg>
        <pc:spChg chg="add mod ord">
          <ac:chgData name="Nico Pietro Mero" userId="d081113a-51f3-44ad-af5f-6b3674b34bd9" providerId="ADAL" clId="{7C58D7E5-5945-4ECA-8D6E-AFC065479F59}" dt="2021-11-09T08:20:52.131" v="5905" actId="1076"/>
          <ac:spMkLst>
            <pc:docMk/>
            <pc:sldMk cId="1395915541" sldId="2829"/>
            <ac:spMk id="10" creationId="{2425CACF-A7E1-43DA-A2B3-50955D04AB73}"/>
          </ac:spMkLst>
        </pc:spChg>
        <pc:spChg chg="add del mod ord">
          <ac:chgData name="Nico Pietro Mero" userId="d081113a-51f3-44ad-af5f-6b3674b34bd9" providerId="ADAL" clId="{7C58D7E5-5945-4ECA-8D6E-AFC065479F59}" dt="2021-11-09T08:23:33.822" v="6006" actId="478"/>
          <ac:spMkLst>
            <pc:docMk/>
            <pc:sldMk cId="1395915541" sldId="2829"/>
            <ac:spMk id="11" creationId="{B24FCA53-5ACF-400D-8C2E-029494A6D5B5}"/>
          </ac:spMkLst>
        </pc:spChg>
        <pc:spChg chg="add del mod ord">
          <ac:chgData name="Nico Pietro Mero" userId="d081113a-51f3-44ad-af5f-6b3674b34bd9" providerId="ADAL" clId="{7C58D7E5-5945-4ECA-8D6E-AFC065479F59}" dt="2021-11-09T08:23:19.254" v="5982" actId="931"/>
          <ac:spMkLst>
            <pc:docMk/>
            <pc:sldMk cId="1395915541" sldId="2829"/>
            <ac:spMk id="12" creationId="{002D925A-92A3-4A5B-A306-49587FCDACFE}"/>
          </ac:spMkLst>
        </pc:spChg>
        <pc:spChg chg="add mod ord">
          <ac:chgData name="Nico Pietro Mero" userId="d081113a-51f3-44ad-af5f-6b3674b34bd9" providerId="ADAL" clId="{7C58D7E5-5945-4ECA-8D6E-AFC065479F59}" dt="2021-11-09T08:23:53.286" v="6037" actId="20577"/>
          <ac:spMkLst>
            <pc:docMk/>
            <pc:sldMk cId="1395915541" sldId="2829"/>
            <ac:spMk id="13" creationId="{60F50C4D-4AB5-4ED7-B5D3-203C49BB1470}"/>
          </ac:spMkLst>
        </pc:spChg>
        <pc:spChg chg="add del mod ord">
          <ac:chgData name="Nico Pietro Mero" userId="d081113a-51f3-44ad-af5f-6b3674b34bd9" providerId="ADAL" clId="{7C58D7E5-5945-4ECA-8D6E-AFC065479F59}" dt="2021-11-09T08:21:15.582" v="5906" actId="931"/>
          <ac:spMkLst>
            <pc:docMk/>
            <pc:sldMk cId="1395915541" sldId="2829"/>
            <ac:spMk id="14" creationId="{F1722085-8ECB-45DC-8DE0-19D2D9C04C11}"/>
          </ac:spMkLst>
        </pc:spChg>
        <pc:spChg chg="add mod ord">
          <ac:chgData name="Nico Pietro Mero" userId="d081113a-51f3-44ad-af5f-6b3674b34bd9" providerId="ADAL" clId="{7C58D7E5-5945-4ECA-8D6E-AFC065479F59}" dt="2021-11-09T08:23:43.630" v="6020" actId="20577"/>
          <ac:spMkLst>
            <pc:docMk/>
            <pc:sldMk cId="1395915541" sldId="2829"/>
            <ac:spMk id="15" creationId="{06BECE90-DDA9-4FF2-B99D-32FA39D46432}"/>
          </ac:spMkLst>
        </pc:spChg>
        <pc:picChg chg="add mod">
          <ac:chgData name="Nico Pietro Mero" userId="d081113a-51f3-44ad-af5f-6b3674b34bd9" providerId="ADAL" clId="{7C58D7E5-5945-4ECA-8D6E-AFC065479F59}" dt="2021-11-09T08:21:15.582" v="5906" actId="931"/>
          <ac:picMkLst>
            <pc:docMk/>
            <pc:sldMk cId="1395915541" sldId="2829"/>
            <ac:picMk id="17" creationId="{C725381E-9AE0-4E85-8C2D-B95A70980EB9}"/>
          </ac:picMkLst>
        </pc:picChg>
        <pc:picChg chg="add mod">
          <ac:chgData name="Nico Pietro Mero" userId="d081113a-51f3-44ad-af5f-6b3674b34bd9" providerId="ADAL" clId="{7C58D7E5-5945-4ECA-8D6E-AFC065479F59}" dt="2021-11-09T08:23:19.254" v="5982" actId="931"/>
          <ac:picMkLst>
            <pc:docMk/>
            <pc:sldMk cId="1395915541" sldId="2829"/>
            <ac:picMk id="19" creationId="{E5FA6026-F899-4D55-AA13-E1CC92BD06BB}"/>
          </ac:picMkLst>
        </pc:picChg>
      </pc:sldChg>
      <pc:sldChg chg="addSp delSp modSp add mod">
        <pc:chgData name="Nico Pietro Mero" userId="d081113a-51f3-44ad-af5f-6b3674b34bd9" providerId="ADAL" clId="{7C58D7E5-5945-4ECA-8D6E-AFC065479F59}" dt="2021-11-09T08:30:06.428" v="6098" actId="20577"/>
        <pc:sldMkLst>
          <pc:docMk/>
          <pc:sldMk cId="4281144812" sldId="2830"/>
        </pc:sldMkLst>
        <pc:spChg chg="add del mod">
          <ac:chgData name="Nico Pietro Mero" userId="d081113a-51f3-44ad-af5f-6b3674b34bd9" providerId="ADAL" clId="{7C58D7E5-5945-4ECA-8D6E-AFC065479F59}" dt="2021-11-09T08:26:53.583" v="6041" actId="931"/>
          <ac:spMkLst>
            <pc:docMk/>
            <pc:sldMk cId="4281144812" sldId="2830"/>
            <ac:spMk id="3" creationId="{BB6E9F64-46B0-4165-A54B-0BFAED9D4258}"/>
          </ac:spMkLst>
        </pc:spChg>
        <pc:spChg chg="add del mod">
          <ac:chgData name="Nico Pietro Mero" userId="d081113a-51f3-44ad-af5f-6b3674b34bd9" providerId="ADAL" clId="{7C58D7E5-5945-4ECA-8D6E-AFC065479F59}" dt="2021-11-09T08:27:25.065" v="6045" actId="931"/>
          <ac:spMkLst>
            <pc:docMk/>
            <pc:sldMk cId="4281144812" sldId="2830"/>
            <ac:spMk id="8" creationId="{4CD4F00C-567D-4EDD-8808-037850DBF790}"/>
          </ac:spMkLst>
        </pc:spChg>
        <pc:spChg chg="mod">
          <ac:chgData name="Nico Pietro Mero" userId="d081113a-51f3-44ad-af5f-6b3674b34bd9" providerId="ADAL" clId="{7C58D7E5-5945-4ECA-8D6E-AFC065479F59}" dt="2021-11-09T08:30:06.428" v="6098" actId="20577"/>
          <ac:spMkLst>
            <pc:docMk/>
            <pc:sldMk cId="4281144812" sldId="2830"/>
            <ac:spMk id="13" creationId="{60F50C4D-4AB5-4ED7-B5D3-203C49BB1470}"/>
          </ac:spMkLst>
        </pc:spChg>
        <pc:spChg chg="mod">
          <ac:chgData name="Nico Pietro Mero" userId="d081113a-51f3-44ad-af5f-6b3674b34bd9" providerId="ADAL" clId="{7C58D7E5-5945-4ECA-8D6E-AFC065479F59}" dt="2021-11-09T08:27:47.463" v="6074" actId="20577"/>
          <ac:spMkLst>
            <pc:docMk/>
            <pc:sldMk cId="4281144812" sldId="2830"/>
            <ac:spMk id="15" creationId="{06BECE90-DDA9-4FF2-B99D-32FA39D46432}"/>
          </ac:spMkLst>
        </pc:spChg>
        <pc:spChg chg="add del mod">
          <ac:chgData name="Nico Pietro Mero" userId="d081113a-51f3-44ad-af5f-6b3674b34bd9" providerId="ADAL" clId="{7C58D7E5-5945-4ECA-8D6E-AFC065479F59}" dt="2021-11-09T08:29:47.467" v="6076" actId="931"/>
          <ac:spMkLst>
            <pc:docMk/>
            <pc:sldMk cId="4281144812" sldId="2830"/>
            <ac:spMk id="16" creationId="{C9C943C6-0F0A-40C5-979D-6985E3C0514E}"/>
          </ac:spMkLst>
        </pc:spChg>
        <pc:picChg chg="add del mod">
          <ac:chgData name="Nico Pietro Mero" userId="d081113a-51f3-44ad-af5f-6b3674b34bd9" providerId="ADAL" clId="{7C58D7E5-5945-4ECA-8D6E-AFC065479F59}" dt="2021-11-09T08:27:03.841" v="6044" actId="478"/>
          <ac:picMkLst>
            <pc:docMk/>
            <pc:sldMk cId="4281144812" sldId="2830"/>
            <ac:picMk id="6" creationId="{8E258163-804D-4B39-97A6-1736168B4F1F}"/>
          </ac:picMkLst>
        </pc:picChg>
        <pc:picChg chg="add mod">
          <ac:chgData name="Nico Pietro Mero" userId="d081113a-51f3-44ad-af5f-6b3674b34bd9" providerId="ADAL" clId="{7C58D7E5-5945-4ECA-8D6E-AFC065479F59}" dt="2021-11-09T08:27:25.065" v="6045" actId="931"/>
          <ac:picMkLst>
            <pc:docMk/>
            <pc:sldMk cId="4281144812" sldId="2830"/>
            <ac:picMk id="12" creationId="{77FA1AE2-085A-443A-A357-A2336941D096}"/>
          </ac:picMkLst>
        </pc:picChg>
        <pc:picChg chg="del">
          <ac:chgData name="Nico Pietro Mero" userId="d081113a-51f3-44ad-af5f-6b3674b34bd9" providerId="ADAL" clId="{7C58D7E5-5945-4ECA-8D6E-AFC065479F59}" dt="2021-11-09T08:26:49.108" v="6040" actId="478"/>
          <ac:picMkLst>
            <pc:docMk/>
            <pc:sldMk cId="4281144812" sldId="2830"/>
            <ac:picMk id="17" creationId="{C725381E-9AE0-4E85-8C2D-B95A70980EB9}"/>
          </ac:picMkLst>
        </pc:picChg>
        <pc:picChg chg="del">
          <ac:chgData name="Nico Pietro Mero" userId="d081113a-51f3-44ad-af5f-6b3674b34bd9" providerId="ADAL" clId="{7C58D7E5-5945-4ECA-8D6E-AFC065479F59}" dt="2021-11-09T08:29:44.399" v="6075" actId="478"/>
          <ac:picMkLst>
            <pc:docMk/>
            <pc:sldMk cId="4281144812" sldId="2830"/>
            <ac:picMk id="19" creationId="{E5FA6026-F899-4D55-AA13-E1CC92BD06BB}"/>
          </ac:picMkLst>
        </pc:picChg>
        <pc:picChg chg="add mod">
          <ac:chgData name="Nico Pietro Mero" userId="d081113a-51f3-44ad-af5f-6b3674b34bd9" providerId="ADAL" clId="{7C58D7E5-5945-4ECA-8D6E-AFC065479F59}" dt="2021-11-09T08:29:47.467" v="6076" actId="931"/>
          <ac:picMkLst>
            <pc:docMk/>
            <pc:sldMk cId="4281144812" sldId="2830"/>
            <ac:picMk id="20" creationId="{957B79E7-AB15-4538-82B1-7A651E25EA39}"/>
          </ac:picMkLst>
        </pc:picChg>
      </pc:sldChg>
      <pc:sldChg chg="modSp add del mod modNotesTx">
        <pc:chgData name="Nico Pietro Mero" userId="d081113a-51f3-44ad-af5f-6b3674b34bd9" providerId="ADAL" clId="{7C58D7E5-5945-4ECA-8D6E-AFC065479F59}" dt="2021-11-09T10:39:46.043" v="11115" actId="47"/>
        <pc:sldMkLst>
          <pc:docMk/>
          <pc:sldMk cId="3258955482" sldId="2831"/>
        </pc:sldMkLst>
        <pc:spChg chg="mod">
          <ac:chgData name="Nico Pietro Mero" userId="d081113a-51f3-44ad-af5f-6b3674b34bd9" providerId="ADAL" clId="{7C58D7E5-5945-4ECA-8D6E-AFC065479F59}" dt="2021-11-09T08:54:54.741" v="6142" actId="20577"/>
          <ac:spMkLst>
            <pc:docMk/>
            <pc:sldMk cId="3258955482" sldId="2831"/>
            <ac:spMk id="10" creationId="{00000000-0000-0000-0000-000000000000}"/>
          </ac:spMkLst>
        </pc:spChg>
      </pc:sldChg>
      <pc:sldChg chg="addSp delSp modSp add mod modNotesTx">
        <pc:chgData name="Nico Pietro Mero" userId="d081113a-51f3-44ad-af5f-6b3674b34bd9" providerId="ADAL" clId="{7C58D7E5-5945-4ECA-8D6E-AFC065479F59}" dt="2022-01-20T09:46:19.502" v="12759" actId="20577"/>
        <pc:sldMkLst>
          <pc:docMk/>
          <pc:sldMk cId="1895703144" sldId="2832"/>
        </pc:sldMkLst>
        <pc:spChg chg="add del">
          <ac:chgData name="Nico Pietro Mero" userId="d081113a-51f3-44ad-af5f-6b3674b34bd9" providerId="ADAL" clId="{7C58D7E5-5945-4ECA-8D6E-AFC065479F59}" dt="2021-11-09T09:02:40.956" v="6673" actId="22"/>
          <ac:spMkLst>
            <pc:docMk/>
            <pc:sldMk cId="1895703144" sldId="2832"/>
            <ac:spMk id="8" creationId="{2FD9F588-DE50-4C61-A773-64BEBBEBA65F}"/>
          </ac:spMkLst>
        </pc:spChg>
        <pc:spChg chg="add mod">
          <ac:chgData name="Nico Pietro Mero" userId="d081113a-51f3-44ad-af5f-6b3674b34bd9" providerId="ADAL" clId="{7C58D7E5-5945-4ECA-8D6E-AFC065479F59}" dt="2022-01-20T09:42:37.102" v="12688" actId="1076"/>
          <ac:spMkLst>
            <pc:docMk/>
            <pc:sldMk cId="1895703144" sldId="2832"/>
            <ac:spMk id="8" creationId="{A4570373-8BF2-4B22-BBC3-B61DCDB7C6C2}"/>
          </ac:spMkLst>
        </pc:spChg>
        <pc:spChg chg="mod">
          <ac:chgData name="Nico Pietro Mero" userId="d081113a-51f3-44ad-af5f-6b3674b34bd9" providerId="ADAL" clId="{7C58D7E5-5945-4ECA-8D6E-AFC065479F59}" dt="2021-11-09T09:04:39.931" v="6679" actId="790"/>
          <ac:spMkLst>
            <pc:docMk/>
            <pc:sldMk cId="1895703144" sldId="2832"/>
            <ac:spMk id="10" creationId="{00000000-0000-0000-0000-000000000000}"/>
          </ac:spMkLst>
        </pc:spChg>
        <pc:picChg chg="add mod">
          <ac:chgData name="Nico Pietro Mero" userId="d081113a-51f3-44ad-af5f-6b3674b34bd9" providerId="ADAL" clId="{7C58D7E5-5945-4ECA-8D6E-AFC065479F59}" dt="2022-01-20T09:40:36.055" v="12648" actId="1076"/>
          <ac:picMkLst>
            <pc:docMk/>
            <pc:sldMk cId="1895703144" sldId="2832"/>
            <ac:picMk id="5122" creationId="{CB92426C-B37B-488D-9F83-BEA7AA16E3D7}"/>
          </ac:picMkLst>
        </pc:picChg>
      </pc:sldChg>
      <pc:sldChg chg="addSp delSp modSp add mod modNotesTx">
        <pc:chgData name="Nico Pietro Mero" userId="d081113a-51f3-44ad-af5f-6b3674b34bd9" providerId="ADAL" clId="{7C58D7E5-5945-4ECA-8D6E-AFC065479F59}" dt="2022-01-20T09:49:54.021" v="12772" actId="1076"/>
        <pc:sldMkLst>
          <pc:docMk/>
          <pc:sldMk cId="179405963" sldId="2833"/>
        </pc:sldMkLst>
        <pc:spChg chg="add del">
          <ac:chgData name="Nico Pietro Mero" userId="d081113a-51f3-44ad-af5f-6b3674b34bd9" providerId="ADAL" clId="{7C58D7E5-5945-4ECA-8D6E-AFC065479F59}" dt="2022-01-20T09:49:11.986" v="12762" actId="478"/>
          <ac:spMkLst>
            <pc:docMk/>
            <pc:sldMk cId="179405963" sldId="2833"/>
            <ac:spMk id="9" creationId="{EE112DC4-7705-4429-A43A-244904FEBB3A}"/>
          </ac:spMkLst>
        </pc:spChg>
        <pc:spChg chg="mod">
          <ac:chgData name="Nico Pietro Mero" userId="d081113a-51f3-44ad-af5f-6b3674b34bd9" providerId="ADAL" clId="{7C58D7E5-5945-4ECA-8D6E-AFC065479F59}" dt="2021-11-09T09:11:30.239" v="7183" actId="6549"/>
          <ac:spMkLst>
            <pc:docMk/>
            <pc:sldMk cId="179405963" sldId="2833"/>
            <ac:spMk id="10" creationId="{00000000-0000-0000-0000-000000000000}"/>
          </ac:spMkLst>
        </pc:spChg>
        <pc:spChg chg="add mod">
          <ac:chgData name="Nico Pietro Mero" userId="d081113a-51f3-44ad-af5f-6b3674b34bd9" providerId="ADAL" clId="{7C58D7E5-5945-4ECA-8D6E-AFC065479F59}" dt="2022-01-20T09:49:54.021" v="12772" actId="1076"/>
          <ac:spMkLst>
            <pc:docMk/>
            <pc:sldMk cId="179405963" sldId="2833"/>
            <ac:spMk id="11" creationId="{A3992C5D-A38E-46BC-8B54-FFDB0A60F482}"/>
          </ac:spMkLst>
        </pc:spChg>
        <pc:picChg chg="add mod">
          <ac:chgData name="Nico Pietro Mero" userId="d081113a-51f3-44ad-af5f-6b3674b34bd9" providerId="ADAL" clId="{7C58D7E5-5945-4ECA-8D6E-AFC065479F59}" dt="2021-11-09T09:09:51.058" v="7135" actId="1076"/>
          <ac:picMkLst>
            <pc:docMk/>
            <pc:sldMk cId="179405963" sldId="2833"/>
            <ac:picMk id="8" creationId="{5D1280D0-A6F3-40F4-88FF-964361BD2317}"/>
          </ac:picMkLst>
        </pc:picChg>
      </pc:sldChg>
      <pc:sldChg chg="addSp delSp modSp add del mod">
        <pc:chgData name="Nico Pietro Mero" userId="d081113a-51f3-44ad-af5f-6b3674b34bd9" providerId="ADAL" clId="{7C58D7E5-5945-4ECA-8D6E-AFC065479F59}" dt="2021-11-09T09:20:57.858" v="7559" actId="47"/>
        <pc:sldMkLst>
          <pc:docMk/>
          <pc:sldMk cId="2695450949" sldId="2834"/>
        </pc:sldMkLst>
        <pc:spChg chg="mod">
          <ac:chgData name="Nico Pietro Mero" userId="d081113a-51f3-44ad-af5f-6b3674b34bd9" providerId="ADAL" clId="{7C58D7E5-5945-4ECA-8D6E-AFC065479F59}" dt="2021-11-09T09:14:33.464" v="7529" actId="20577"/>
          <ac:spMkLst>
            <pc:docMk/>
            <pc:sldMk cId="2695450949" sldId="2834"/>
            <ac:spMk id="10" creationId="{00000000-0000-0000-0000-000000000000}"/>
          </ac:spMkLst>
        </pc:spChg>
        <pc:picChg chg="add del mod">
          <ac:chgData name="Nico Pietro Mero" userId="d081113a-51f3-44ad-af5f-6b3674b34bd9" providerId="ADAL" clId="{7C58D7E5-5945-4ECA-8D6E-AFC065479F59}" dt="2021-11-09T09:17:04.768" v="7536" actId="478"/>
          <ac:picMkLst>
            <pc:docMk/>
            <pc:sldMk cId="2695450949" sldId="2834"/>
            <ac:picMk id="3" creationId="{7E12781A-BA40-46C2-AD5C-DFD27A3215E0}"/>
          </ac:picMkLst>
        </pc:picChg>
        <pc:picChg chg="add del">
          <ac:chgData name="Nico Pietro Mero" userId="d081113a-51f3-44ad-af5f-6b3674b34bd9" providerId="ADAL" clId="{7C58D7E5-5945-4ECA-8D6E-AFC065479F59}" dt="2021-11-09T09:14:35.992" v="7530" actId="478"/>
          <ac:picMkLst>
            <pc:docMk/>
            <pc:sldMk cId="2695450949" sldId="2834"/>
            <ac:picMk id="8" creationId="{5D1280D0-A6F3-40F4-88FF-964361BD2317}"/>
          </ac:picMkLst>
        </pc:picChg>
      </pc:sldChg>
      <pc:sldChg chg="new del">
        <pc:chgData name="Nico Pietro Mero" userId="d081113a-51f3-44ad-af5f-6b3674b34bd9" providerId="ADAL" clId="{7C58D7E5-5945-4ECA-8D6E-AFC065479F59}" dt="2021-11-09T09:17:19.222" v="7539" actId="47"/>
        <pc:sldMkLst>
          <pc:docMk/>
          <pc:sldMk cId="4055074184" sldId="2835"/>
        </pc:sldMkLst>
      </pc:sldChg>
      <pc:sldChg chg="addSp delSp modSp add mod ord modClrScheme chgLayout">
        <pc:chgData name="Nico Pietro Mero" userId="d081113a-51f3-44ad-af5f-6b3674b34bd9" providerId="ADAL" clId="{7C58D7E5-5945-4ECA-8D6E-AFC065479F59}" dt="2022-01-20T09:56:00.237" v="12822" actId="20577"/>
        <pc:sldMkLst>
          <pc:docMk/>
          <pc:sldMk cId="3854069864" sldId="2836"/>
        </pc:sldMkLst>
        <pc:spChg chg="add del mod ord">
          <ac:chgData name="Nico Pietro Mero" userId="d081113a-51f3-44ad-af5f-6b3674b34bd9" providerId="ADAL" clId="{7C58D7E5-5945-4ECA-8D6E-AFC065479F59}" dt="2021-11-09T09:17:50.627" v="7541" actId="700"/>
          <ac:spMkLst>
            <pc:docMk/>
            <pc:sldMk cId="3854069864" sldId="2836"/>
            <ac:spMk id="2" creationId="{BE329676-31D4-481A-8C71-48B2ECC86658}"/>
          </ac:spMkLst>
        </pc:spChg>
        <pc:spChg chg="add del mod ord">
          <ac:chgData name="Nico Pietro Mero" userId="d081113a-51f3-44ad-af5f-6b3674b34bd9" providerId="ADAL" clId="{7C58D7E5-5945-4ECA-8D6E-AFC065479F59}" dt="2021-11-09T09:17:50.627" v="7541" actId="700"/>
          <ac:spMkLst>
            <pc:docMk/>
            <pc:sldMk cId="3854069864" sldId="2836"/>
            <ac:spMk id="3" creationId="{5CFDE3B3-F805-4812-BE93-0B07DFEAEE52}"/>
          </ac:spMkLst>
        </pc:spChg>
        <pc:spChg chg="add del mod ord">
          <ac:chgData name="Nico Pietro Mero" userId="d081113a-51f3-44ad-af5f-6b3674b34bd9" providerId="ADAL" clId="{7C58D7E5-5945-4ECA-8D6E-AFC065479F59}" dt="2021-11-09T09:17:50.627" v="7541" actId="700"/>
          <ac:spMkLst>
            <pc:docMk/>
            <pc:sldMk cId="3854069864" sldId="2836"/>
            <ac:spMk id="4" creationId="{EDEECA0E-B1A7-4AFD-BF43-8E162E65C6E1}"/>
          </ac:spMkLst>
        </pc:spChg>
        <pc:spChg chg="mod ord">
          <ac:chgData name="Nico Pietro Mero" userId="d081113a-51f3-44ad-af5f-6b3674b34bd9" providerId="ADAL" clId="{7C58D7E5-5945-4ECA-8D6E-AFC065479F59}" dt="2021-11-09T09:17:50.627" v="7541" actId="700"/>
          <ac:spMkLst>
            <pc:docMk/>
            <pc:sldMk cId="3854069864" sldId="2836"/>
            <ac:spMk id="5" creationId="{00000000-0000-0000-0000-000000000000}"/>
          </ac:spMkLst>
        </pc:spChg>
        <pc:spChg chg="mod ord">
          <ac:chgData name="Nico Pietro Mero" userId="d081113a-51f3-44ad-af5f-6b3674b34bd9" providerId="ADAL" clId="{7C58D7E5-5945-4ECA-8D6E-AFC065479F59}" dt="2021-11-09T09:17:50.627" v="7541" actId="700"/>
          <ac:spMkLst>
            <pc:docMk/>
            <pc:sldMk cId="3854069864" sldId="2836"/>
            <ac:spMk id="6" creationId="{00000000-0000-0000-0000-000000000000}"/>
          </ac:spMkLst>
        </pc:spChg>
        <pc:spChg chg="mod ord">
          <ac:chgData name="Nico Pietro Mero" userId="d081113a-51f3-44ad-af5f-6b3674b34bd9" providerId="ADAL" clId="{7C58D7E5-5945-4ECA-8D6E-AFC065479F59}" dt="2021-11-09T09:17:50.627" v="7541" actId="700"/>
          <ac:spMkLst>
            <pc:docMk/>
            <pc:sldMk cId="3854069864" sldId="2836"/>
            <ac:spMk id="7" creationId="{00000000-0000-0000-0000-000000000000}"/>
          </ac:spMkLst>
        </pc:spChg>
        <pc:spChg chg="add del mod ord">
          <ac:chgData name="Nico Pietro Mero" userId="d081113a-51f3-44ad-af5f-6b3674b34bd9" providerId="ADAL" clId="{7C58D7E5-5945-4ECA-8D6E-AFC065479F59}" dt="2021-11-09T09:17:50.627" v="7541" actId="700"/>
          <ac:spMkLst>
            <pc:docMk/>
            <pc:sldMk cId="3854069864" sldId="2836"/>
            <ac:spMk id="8" creationId="{569820B8-B056-4835-9B7A-A4FA0382EF80}"/>
          </ac:spMkLst>
        </pc:spChg>
        <pc:spChg chg="add del mod ord">
          <ac:chgData name="Nico Pietro Mero" userId="d081113a-51f3-44ad-af5f-6b3674b34bd9" providerId="ADAL" clId="{7C58D7E5-5945-4ECA-8D6E-AFC065479F59}" dt="2021-11-09T09:17:50.627" v="7541" actId="700"/>
          <ac:spMkLst>
            <pc:docMk/>
            <pc:sldMk cId="3854069864" sldId="2836"/>
            <ac:spMk id="9" creationId="{30B70B7A-9D7F-42C5-AD12-64ED420CFA02}"/>
          </ac:spMkLst>
        </pc:spChg>
        <pc:spChg chg="mod">
          <ac:chgData name="Nico Pietro Mero" userId="d081113a-51f3-44ad-af5f-6b3674b34bd9" providerId="ADAL" clId="{7C58D7E5-5945-4ECA-8D6E-AFC065479F59}" dt="2022-01-20T09:56:00.237" v="12822" actId="20577"/>
          <ac:spMkLst>
            <pc:docMk/>
            <pc:sldMk cId="3854069864" sldId="2836"/>
            <ac:spMk id="10" creationId="{00000000-0000-0000-0000-000000000000}"/>
          </ac:spMkLst>
        </pc:spChg>
        <pc:spChg chg="add del mod ord">
          <ac:chgData name="Nico Pietro Mero" userId="d081113a-51f3-44ad-af5f-6b3674b34bd9" providerId="ADAL" clId="{7C58D7E5-5945-4ECA-8D6E-AFC065479F59}" dt="2021-11-09T09:17:50.627" v="7541" actId="700"/>
          <ac:spMkLst>
            <pc:docMk/>
            <pc:sldMk cId="3854069864" sldId="2836"/>
            <ac:spMk id="11" creationId="{3BF27222-4591-4F75-81A9-1A9A77D7D99D}"/>
          </ac:spMkLst>
        </pc:spChg>
        <pc:spChg chg="add del mod ord">
          <ac:chgData name="Nico Pietro Mero" userId="d081113a-51f3-44ad-af5f-6b3674b34bd9" providerId="ADAL" clId="{7C58D7E5-5945-4ECA-8D6E-AFC065479F59}" dt="2021-11-09T09:17:50.627" v="7541" actId="700"/>
          <ac:spMkLst>
            <pc:docMk/>
            <pc:sldMk cId="3854069864" sldId="2836"/>
            <ac:spMk id="12" creationId="{683DA2E8-D7D6-4E10-A176-A787FCBC639F}"/>
          </ac:spMkLst>
        </pc:spChg>
        <pc:picChg chg="add del mod">
          <ac:chgData name="Nico Pietro Mero" userId="d081113a-51f3-44ad-af5f-6b3674b34bd9" providerId="ADAL" clId="{7C58D7E5-5945-4ECA-8D6E-AFC065479F59}" dt="2021-11-09T09:18:46.089" v="7544" actId="478"/>
          <ac:picMkLst>
            <pc:docMk/>
            <pc:sldMk cId="3854069864" sldId="2836"/>
            <ac:picMk id="13" creationId="{7E2E4775-038B-48CA-A927-1A45F5041363}"/>
          </ac:picMkLst>
        </pc:picChg>
        <pc:picChg chg="add mod">
          <ac:chgData name="Nico Pietro Mero" userId="d081113a-51f3-44ad-af5f-6b3674b34bd9" providerId="ADAL" clId="{7C58D7E5-5945-4ECA-8D6E-AFC065479F59}" dt="2021-11-09T09:19:25.479" v="7555" actId="1076"/>
          <ac:picMkLst>
            <pc:docMk/>
            <pc:sldMk cId="3854069864" sldId="2836"/>
            <ac:picMk id="15" creationId="{2C303C96-537F-4B93-8AC3-075C11751854}"/>
          </ac:picMkLst>
        </pc:picChg>
      </pc:sldChg>
      <pc:sldChg chg="addSp modSp add mod modNotesTx">
        <pc:chgData name="Nico Pietro Mero" userId="d081113a-51f3-44ad-af5f-6b3674b34bd9" providerId="ADAL" clId="{7C58D7E5-5945-4ECA-8D6E-AFC065479F59}" dt="2022-01-20T09:46:15.687" v="12758" actId="20577"/>
        <pc:sldMkLst>
          <pc:docMk/>
          <pc:sldMk cId="1500689669" sldId="2837"/>
        </pc:sldMkLst>
        <pc:spChg chg="add mod">
          <ac:chgData name="Nico Pietro Mero" userId="d081113a-51f3-44ad-af5f-6b3674b34bd9" providerId="ADAL" clId="{7C58D7E5-5945-4ECA-8D6E-AFC065479F59}" dt="2022-01-20T09:45:38.384" v="12743" actId="1076"/>
          <ac:spMkLst>
            <pc:docMk/>
            <pc:sldMk cId="1500689669" sldId="2837"/>
            <ac:spMk id="8" creationId="{14A26D52-785E-4BF8-8D32-446C86BB8B18}"/>
          </ac:spMkLst>
        </pc:spChg>
        <pc:spChg chg="mod">
          <ac:chgData name="Nico Pietro Mero" userId="d081113a-51f3-44ad-af5f-6b3674b34bd9" providerId="ADAL" clId="{7C58D7E5-5945-4ECA-8D6E-AFC065479F59}" dt="2022-01-20T09:45:35.455" v="12742" actId="404"/>
          <ac:spMkLst>
            <pc:docMk/>
            <pc:sldMk cId="1500689669" sldId="2837"/>
            <ac:spMk id="10" creationId="{00000000-0000-0000-0000-000000000000}"/>
          </ac:spMkLst>
        </pc:spChg>
      </pc:sldChg>
      <pc:sldChg chg="addSp delSp modSp add mod ord">
        <pc:chgData name="Nico Pietro Mero" userId="d081113a-51f3-44ad-af5f-6b3674b34bd9" providerId="ADAL" clId="{7C58D7E5-5945-4ECA-8D6E-AFC065479F59}" dt="2022-01-20T19:17:14.824" v="16517" actId="478"/>
        <pc:sldMkLst>
          <pc:docMk/>
          <pc:sldMk cId="385662185" sldId="2838"/>
        </pc:sldMkLst>
        <pc:spChg chg="add del mod">
          <ac:chgData name="Nico Pietro Mero" userId="d081113a-51f3-44ad-af5f-6b3674b34bd9" providerId="ADAL" clId="{7C58D7E5-5945-4ECA-8D6E-AFC065479F59}" dt="2022-01-20T19:17:14.824" v="16517" actId="478"/>
          <ac:spMkLst>
            <pc:docMk/>
            <pc:sldMk cId="385662185" sldId="2838"/>
            <ac:spMk id="8" creationId="{F986B2E9-F070-4FC9-B25F-D6942A4E3288}"/>
          </ac:spMkLst>
        </pc:spChg>
        <pc:spChg chg="add mod">
          <ac:chgData name="Nico Pietro Mero" userId="d081113a-51f3-44ad-af5f-6b3674b34bd9" providerId="ADAL" clId="{7C58D7E5-5945-4ECA-8D6E-AFC065479F59}" dt="2022-01-20T19:17:13.446" v="16516"/>
          <ac:spMkLst>
            <pc:docMk/>
            <pc:sldMk cId="385662185" sldId="2838"/>
            <ac:spMk id="9" creationId="{99606F44-67B4-4AA2-8DD1-91012184BEBC}"/>
          </ac:spMkLst>
        </pc:spChg>
        <pc:spChg chg="mod">
          <ac:chgData name="Nico Pietro Mero" userId="d081113a-51f3-44ad-af5f-6b3674b34bd9" providerId="ADAL" clId="{7C58D7E5-5945-4ECA-8D6E-AFC065479F59}" dt="2021-11-09T10:39:08.314" v="11114" actId="5793"/>
          <ac:spMkLst>
            <pc:docMk/>
            <pc:sldMk cId="385662185" sldId="2838"/>
            <ac:spMk id="10" creationId="{00000000-0000-0000-0000-000000000000}"/>
          </ac:spMkLst>
        </pc:spChg>
        <pc:picChg chg="del">
          <ac:chgData name="Nico Pietro Mero" userId="d081113a-51f3-44ad-af5f-6b3674b34bd9" providerId="ADAL" clId="{7C58D7E5-5945-4ECA-8D6E-AFC065479F59}" dt="2021-11-09T10:05:44.383" v="8541" actId="478"/>
          <ac:picMkLst>
            <pc:docMk/>
            <pc:sldMk cId="385662185" sldId="2838"/>
            <ac:picMk id="8" creationId="{5D1280D0-A6F3-40F4-88FF-964361BD2317}"/>
          </ac:picMkLst>
        </pc:picChg>
      </pc:sldChg>
      <pc:sldChg chg="addSp modSp add mod ord">
        <pc:chgData name="Nico Pietro Mero" userId="d081113a-51f3-44ad-af5f-6b3674b34bd9" providerId="ADAL" clId="{7C58D7E5-5945-4ECA-8D6E-AFC065479F59}" dt="2022-01-20T19:17:10.019" v="16515" actId="1076"/>
        <pc:sldMkLst>
          <pc:docMk/>
          <pc:sldMk cId="1290094918" sldId="2839"/>
        </pc:sldMkLst>
        <pc:spChg chg="add mod">
          <ac:chgData name="Nico Pietro Mero" userId="d081113a-51f3-44ad-af5f-6b3674b34bd9" providerId="ADAL" clId="{7C58D7E5-5945-4ECA-8D6E-AFC065479F59}" dt="2022-01-20T19:17:10.019" v="16515" actId="1076"/>
          <ac:spMkLst>
            <pc:docMk/>
            <pc:sldMk cId="1290094918" sldId="2839"/>
            <ac:spMk id="8" creationId="{90BF1420-3540-42C1-BD0C-499E6A4D4448}"/>
          </ac:spMkLst>
        </pc:spChg>
        <pc:spChg chg="mod">
          <ac:chgData name="Nico Pietro Mero" userId="d081113a-51f3-44ad-af5f-6b3674b34bd9" providerId="ADAL" clId="{7C58D7E5-5945-4ECA-8D6E-AFC065479F59}" dt="2021-11-09T10:16:32.419" v="9998" actId="20577"/>
          <ac:spMkLst>
            <pc:docMk/>
            <pc:sldMk cId="1290094918" sldId="2839"/>
            <ac:spMk id="10" creationId="{00000000-0000-0000-0000-000000000000}"/>
          </ac:spMkLst>
        </pc:spChg>
      </pc:sldChg>
      <pc:sldChg chg="addSp delSp modSp add mod ord modNotesTx">
        <pc:chgData name="Nico Pietro Mero" userId="d081113a-51f3-44ad-af5f-6b3674b34bd9" providerId="ADAL" clId="{7C58D7E5-5945-4ECA-8D6E-AFC065479F59}" dt="2022-01-20T19:25:57.910" v="16551" actId="2711"/>
        <pc:sldMkLst>
          <pc:docMk/>
          <pc:sldMk cId="3998196040" sldId="2840"/>
        </pc:sldMkLst>
        <pc:spChg chg="add mod">
          <ac:chgData name="Nico Pietro Mero" userId="d081113a-51f3-44ad-af5f-6b3674b34bd9" providerId="ADAL" clId="{7C58D7E5-5945-4ECA-8D6E-AFC065479F59}" dt="2022-01-20T19:25:57.910" v="16551" actId="2711"/>
          <ac:spMkLst>
            <pc:docMk/>
            <pc:sldMk cId="3998196040" sldId="2840"/>
            <ac:spMk id="8" creationId="{5B46DA05-F037-4110-BA5E-2291BB4C9826}"/>
          </ac:spMkLst>
        </pc:spChg>
        <pc:spChg chg="mod">
          <ac:chgData name="Nico Pietro Mero" userId="d081113a-51f3-44ad-af5f-6b3674b34bd9" providerId="ADAL" clId="{7C58D7E5-5945-4ECA-8D6E-AFC065479F59}" dt="2021-11-09T10:19:06.695" v="10333" actId="20577"/>
          <ac:spMkLst>
            <pc:docMk/>
            <pc:sldMk cId="3998196040" sldId="2840"/>
            <ac:spMk id="10" creationId="{00000000-0000-0000-0000-000000000000}"/>
          </ac:spMkLst>
        </pc:spChg>
        <pc:picChg chg="add mod">
          <ac:chgData name="Nico Pietro Mero" userId="d081113a-51f3-44ad-af5f-6b3674b34bd9" providerId="ADAL" clId="{7C58D7E5-5945-4ECA-8D6E-AFC065479F59}" dt="2022-01-20T19:24:08.451" v="16522" actId="1076"/>
          <ac:picMkLst>
            <pc:docMk/>
            <pc:sldMk cId="3998196040" sldId="2840"/>
            <ac:picMk id="2050" creationId="{629399EB-5108-4D42-AA84-AD26987AF7AB}"/>
          </ac:picMkLst>
        </pc:picChg>
        <pc:picChg chg="add del mod">
          <ac:chgData name="Nico Pietro Mero" userId="d081113a-51f3-44ad-af5f-6b3674b34bd9" providerId="ADAL" clId="{7C58D7E5-5945-4ECA-8D6E-AFC065479F59}" dt="2022-01-20T19:20:12.088" v="16518" actId="478"/>
          <ac:picMkLst>
            <pc:docMk/>
            <pc:sldMk cId="3998196040" sldId="2840"/>
            <ac:picMk id="6146" creationId="{647278F8-D1CC-46F1-B6C5-DED9250B98A5}"/>
          </ac:picMkLst>
        </pc:picChg>
      </pc:sldChg>
      <pc:sldChg chg="addSp delSp modSp add mod">
        <pc:chgData name="Nico Pietro Mero" userId="d081113a-51f3-44ad-af5f-6b3674b34bd9" providerId="ADAL" clId="{7C58D7E5-5945-4ECA-8D6E-AFC065479F59}" dt="2022-01-20T09:54:01.097" v="12784" actId="1076"/>
        <pc:sldMkLst>
          <pc:docMk/>
          <pc:sldMk cId="589747885" sldId="2841"/>
        </pc:sldMkLst>
        <pc:spChg chg="mod">
          <ac:chgData name="Nico Pietro Mero" userId="d081113a-51f3-44ad-af5f-6b3674b34bd9" providerId="ADAL" clId="{7C58D7E5-5945-4ECA-8D6E-AFC065479F59}" dt="2021-11-09T10:27:46.401" v="10519" actId="14100"/>
          <ac:spMkLst>
            <pc:docMk/>
            <pc:sldMk cId="589747885" sldId="2841"/>
            <ac:spMk id="10" creationId="{00000000-0000-0000-0000-000000000000}"/>
          </ac:spMkLst>
        </pc:spChg>
        <pc:spChg chg="add del mod">
          <ac:chgData name="Nico Pietro Mero" userId="d081113a-51f3-44ad-af5f-6b3674b34bd9" providerId="ADAL" clId="{7C58D7E5-5945-4ECA-8D6E-AFC065479F59}" dt="2021-11-09T10:32:03.043" v="10548" actId="767"/>
          <ac:spMkLst>
            <pc:docMk/>
            <pc:sldMk cId="589747885" sldId="2841"/>
            <ac:spMk id="17" creationId="{E01FA5DC-59C8-4F0A-BA3F-7CB77BAC4048}"/>
          </ac:spMkLst>
        </pc:spChg>
        <pc:spChg chg="add del mod">
          <ac:chgData name="Nico Pietro Mero" userId="d081113a-51f3-44ad-af5f-6b3674b34bd9" providerId="ADAL" clId="{7C58D7E5-5945-4ECA-8D6E-AFC065479F59}" dt="2021-11-09T10:32:17.337" v="10555"/>
          <ac:spMkLst>
            <pc:docMk/>
            <pc:sldMk cId="589747885" sldId="2841"/>
            <ac:spMk id="18" creationId="{393A43E4-B71F-4712-8CA5-691F7796FC5B}"/>
          </ac:spMkLst>
        </pc:spChg>
        <pc:spChg chg="add del mod">
          <ac:chgData name="Nico Pietro Mero" userId="d081113a-51f3-44ad-af5f-6b3674b34bd9" providerId="ADAL" clId="{7C58D7E5-5945-4ECA-8D6E-AFC065479F59}" dt="2021-11-09T10:32:17.337" v="10557"/>
          <ac:spMkLst>
            <pc:docMk/>
            <pc:sldMk cId="589747885" sldId="2841"/>
            <ac:spMk id="19" creationId="{E0E3F75C-6836-410E-ACCE-7F60B90B9FB9}"/>
          </ac:spMkLst>
        </pc:spChg>
        <pc:spChg chg="add del mod">
          <ac:chgData name="Nico Pietro Mero" userId="d081113a-51f3-44ad-af5f-6b3674b34bd9" providerId="ADAL" clId="{7C58D7E5-5945-4ECA-8D6E-AFC065479F59}" dt="2021-11-09T10:32:41.191" v="10570"/>
          <ac:spMkLst>
            <pc:docMk/>
            <pc:sldMk cId="589747885" sldId="2841"/>
            <ac:spMk id="20" creationId="{14E88756-2FFB-4674-A1FC-DFE46AE3496A}"/>
          </ac:spMkLst>
        </pc:spChg>
        <pc:spChg chg="add mod">
          <ac:chgData name="Nico Pietro Mero" userId="d081113a-51f3-44ad-af5f-6b3674b34bd9" providerId="ADAL" clId="{7C58D7E5-5945-4ECA-8D6E-AFC065479F59}" dt="2021-11-09T10:35:21.231" v="10827" actId="20577"/>
          <ac:spMkLst>
            <pc:docMk/>
            <pc:sldMk cId="589747885" sldId="2841"/>
            <ac:spMk id="21" creationId="{AF626532-F1D9-4E86-866D-6EBE213768C5}"/>
          </ac:spMkLst>
        </pc:spChg>
        <pc:picChg chg="add del mod">
          <ac:chgData name="Nico Pietro Mero" userId="d081113a-51f3-44ad-af5f-6b3674b34bd9" providerId="ADAL" clId="{7C58D7E5-5945-4ECA-8D6E-AFC065479F59}" dt="2021-11-09T10:26:54.239" v="10355" actId="22"/>
          <ac:picMkLst>
            <pc:docMk/>
            <pc:sldMk cId="589747885" sldId="2841"/>
            <ac:picMk id="3" creationId="{5B3BF2B7-0FEA-4AA7-9B20-E6FA66F5149A}"/>
          </ac:picMkLst>
        </pc:picChg>
        <pc:picChg chg="add mod">
          <ac:chgData name="Nico Pietro Mero" userId="d081113a-51f3-44ad-af5f-6b3674b34bd9" providerId="ADAL" clId="{7C58D7E5-5945-4ECA-8D6E-AFC065479F59}" dt="2022-01-20T09:53:51.429" v="12782" actId="1076"/>
          <ac:picMkLst>
            <pc:docMk/>
            <pc:sldMk cId="589747885" sldId="2841"/>
            <ac:picMk id="8" creationId="{4D9618FF-CF97-4661-8526-81979137C761}"/>
          </ac:picMkLst>
        </pc:picChg>
        <pc:picChg chg="add del mod">
          <ac:chgData name="Nico Pietro Mero" userId="d081113a-51f3-44ad-af5f-6b3674b34bd9" providerId="ADAL" clId="{7C58D7E5-5945-4ECA-8D6E-AFC065479F59}" dt="2021-11-09T10:30:03.647" v="10530" actId="478"/>
          <ac:picMkLst>
            <pc:docMk/>
            <pc:sldMk cId="589747885" sldId="2841"/>
            <ac:picMk id="11" creationId="{C92390E2-88E8-4863-ABC3-2E43D701BB10}"/>
          </ac:picMkLst>
        </pc:picChg>
        <pc:picChg chg="add del mod">
          <ac:chgData name="Nico Pietro Mero" userId="d081113a-51f3-44ad-af5f-6b3674b34bd9" providerId="ADAL" clId="{7C58D7E5-5945-4ECA-8D6E-AFC065479F59}" dt="2021-11-09T10:30:49.325" v="10540" actId="478"/>
          <ac:picMkLst>
            <pc:docMk/>
            <pc:sldMk cId="589747885" sldId="2841"/>
            <ac:picMk id="13" creationId="{EC21DDA7-E82A-49C6-9DCB-2AA22C231E7D}"/>
          </ac:picMkLst>
        </pc:picChg>
        <pc:picChg chg="add del">
          <ac:chgData name="Nico Pietro Mero" userId="d081113a-51f3-44ad-af5f-6b3674b34bd9" providerId="ADAL" clId="{7C58D7E5-5945-4ECA-8D6E-AFC065479F59}" dt="2021-11-09T10:26:56.631" v="10359" actId="478"/>
          <ac:picMkLst>
            <pc:docMk/>
            <pc:sldMk cId="589747885" sldId="2841"/>
            <ac:picMk id="15" creationId="{2C303C96-537F-4B93-8AC3-075C11751854}"/>
          </ac:picMkLst>
        </pc:picChg>
        <pc:picChg chg="add mod">
          <ac:chgData name="Nico Pietro Mero" userId="d081113a-51f3-44ad-af5f-6b3674b34bd9" providerId="ADAL" clId="{7C58D7E5-5945-4ECA-8D6E-AFC065479F59}" dt="2022-01-20T09:54:01.097" v="12784" actId="1076"/>
          <ac:picMkLst>
            <pc:docMk/>
            <pc:sldMk cId="589747885" sldId="2841"/>
            <ac:picMk id="16" creationId="{B82C273F-F0E6-4FD4-A462-6483991506CF}"/>
          </ac:picMkLst>
        </pc:picChg>
      </pc:sldChg>
      <pc:sldChg chg="addSp delSp modSp add mod">
        <pc:chgData name="Nico Pietro Mero" userId="d081113a-51f3-44ad-af5f-6b3674b34bd9" providerId="ADAL" clId="{7C58D7E5-5945-4ECA-8D6E-AFC065479F59}" dt="2022-01-20T09:55:05.714" v="12813" actId="20577"/>
        <pc:sldMkLst>
          <pc:docMk/>
          <pc:sldMk cId="874425639" sldId="2842"/>
        </pc:sldMkLst>
        <pc:spChg chg="mod">
          <ac:chgData name="Nico Pietro Mero" userId="d081113a-51f3-44ad-af5f-6b3674b34bd9" providerId="ADAL" clId="{7C58D7E5-5945-4ECA-8D6E-AFC065479F59}" dt="2022-01-20T09:55:05.714" v="12813" actId="20577"/>
          <ac:spMkLst>
            <pc:docMk/>
            <pc:sldMk cId="874425639" sldId="2842"/>
            <ac:spMk id="10" creationId="{00000000-0000-0000-0000-000000000000}"/>
          </ac:spMkLst>
        </pc:spChg>
        <pc:picChg chg="add mod">
          <ac:chgData name="Nico Pietro Mero" userId="d081113a-51f3-44ad-af5f-6b3674b34bd9" providerId="ADAL" clId="{7C58D7E5-5945-4ECA-8D6E-AFC065479F59}" dt="2022-01-20T09:54:07.471" v="12785" actId="1076"/>
          <ac:picMkLst>
            <pc:docMk/>
            <pc:sldMk cId="874425639" sldId="2842"/>
            <ac:picMk id="3" creationId="{E264445E-D6C3-458E-99CF-ED43167C546C}"/>
          </ac:picMkLst>
        </pc:picChg>
        <pc:picChg chg="del">
          <ac:chgData name="Nico Pietro Mero" userId="d081113a-51f3-44ad-af5f-6b3674b34bd9" providerId="ADAL" clId="{7C58D7E5-5945-4ECA-8D6E-AFC065479F59}" dt="2021-11-09T10:30:06.543" v="10531" actId="478"/>
          <ac:picMkLst>
            <pc:docMk/>
            <pc:sldMk cId="874425639" sldId="2842"/>
            <ac:picMk id="8" creationId="{4D9618FF-CF97-4661-8526-81979137C761}"/>
          </ac:picMkLst>
        </pc:picChg>
        <pc:picChg chg="del mod">
          <ac:chgData name="Nico Pietro Mero" userId="d081113a-51f3-44ad-af5f-6b3674b34bd9" providerId="ADAL" clId="{7C58D7E5-5945-4ECA-8D6E-AFC065479F59}" dt="2021-11-09T10:30:29.582" v="10537" actId="478"/>
          <ac:picMkLst>
            <pc:docMk/>
            <pc:sldMk cId="874425639" sldId="2842"/>
            <ac:picMk id="11" creationId="{C92390E2-88E8-4863-ABC3-2E43D701BB10}"/>
          </ac:picMkLst>
        </pc:picChg>
      </pc:sldChg>
      <pc:sldChg chg="add del">
        <pc:chgData name="Nico Pietro Mero" userId="d081113a-51f3-44ad-af5f-6b3674b34bd9" providerId="ADAL" clId="{7C58D7E5-5945-4ECA-8D6E-AFC065479F59}" dt="2021-11-09T10:42:15.359" v="11129" actId="47"/>
        <pc:sldMkLst>
          <pc:docMk/>
          <pc:sldMk cId="678675841" sldId="2843"/>
        </pc:sldMkLst>
      </pc:sldChg>
      <pc:sldChg chg="delSp modSp add del mod ord">
        <pc:chgData name="Nico Pietro Mero" userId="d081113a-51f3-44ad-af5f-6b3674b34bd9" providerId="ADAL" clId="{7C58D7E5-5945-4ECA-8D6E-AFC065479F59}" dt="2021-11-09T10:44:49.303" v="11421" actId="47"/>
        <pc:sldMkLst>
          <pc:docMk/>
          <pc:sldMk cId="4259844551" sldId="2843"/>
        </pc:sldMkLst>
        <pc:spChg chg="mod">
          <ac:chgData name="Nico Pietro Mero" userId="d081113a-51f3-44ad-af5f-6b3674b34bd9" providerId="ADAL" clId="{7C58D7E5-5945-4ECA-8D6E-AFC065479F59}" dt="2021-11-09T10:43:29.314" v="11399" actId="20577"/>
          <ac:spMkLst>
            <pc:docMk/>
            <pc:sldMk cId="4259844551" sldId="2843"/>
            <ac:spMk id="10" creationId="{00000000-0000-0000-0000-000000000000}"/>
          </ac:spMkLst>
        </pc:spChg>
        <pc:picChg chg="del">
          <ac:chgData name="Nico Pietro Mero" userId="d081113a-51f3-44ad-af5f-6b3674b34bd9" providerId="ADAL" clId="{7C58D7E5-5945-4ECA-8D6E-AFC065479F59}" dt="2021-11-09T10:43:31.175" v="11400" actId="478"/>
          <ac:picMkLst>
            <pc:docMk/>
            <pc:sldMk cId="4259844551" sldId="2843"/>
            <ac:picMk id="8" creationId="{5D1280D0-A6F3-40F4-88FF-964361BD2317}"/>
          </ac:picMkLst>
        </pc:picChg>
      </pc:sldChg>
      <pc:sldChg chg="addSp delSp modSp add mod ord">
        <pc:chgData name="Nico Pietro Mero" userId="d081113a-51f3-44ad-af5f-6b3674b34bd9" providerId="ADAL" clId="{7C58D7E5-5945-4ECA-8D6E-AFC065479F59}" dt="2021-11-09T11:54:32.302" v="11979" actId="20577"/>
        <pc:sldMkLst>
          <pc:docMk/>
          <pc:sldMk cId="3898781523" sldId="2844"/>
        </pc:sldMkLst>
        <pc:spChg chg="mod">
          <ac:chgData name="Nico Pietro Mero" userId="d081113a-51f3-44ad-af5f-6b3674b34bd9" providerId="ADAL" clId="{7C58D7E5-5945-4ECA-8D6E-AFC065479F59}" dt="2021-11-09T11:54:32.302" v="11979" actId="20577"/>
          <ac:spMkLst>
            <pc:docMk/>
            <pc:sldMk cId="3898781523" sldId="2844"/>
            <ac:spMk id="10" creationId="{00000000-0000-0000-0000-000000000000}"/>
          </ac:spMkLst>
        </pc:spChg>
        <pc:picChg chg="add mod">
          <ac:chgData name="Nico Pietro Mero" userId="d081113a-51f3-44ad-af5f-6b3674b34bd9" providerId="ADAL" clId="{7C58D7E5-5945-4ECA-8D6E-AFC065479F59}" dt="2021-11-09T10:44:43.037" v="11420" actId="1076"/>
          <ac:picMkLst>
            <pc:docMk/>
            <pc:sldMk cId="3898781523" sldId="2844"/>
            <ac:picMk id="8" creationId="{D3C3613B-E051-47CD-9A42-3AC6B0F63970}"/>
          </ac:picMkLst>
        </pc:picChg>
        <pc:picChg chg="del">
          <ac:chgData name="Nico Pietro Mero" userId="d081113a-51f3-44ad-af5f-6b3674b34bd9" providerId="ADAL" clId="{7C58D7E5-5945-4ECA-8D6E-AFC065479F59}" dt="2021-11-09T10:43:59.076" v="11408" actId="478"/>
          <ac:picMkLst>
            <pc:docMk/>
            <pc:sldMk cId="3898781523" sldId="2844"/>
            <ac:picMk id="15" creationId="{2C303C96-537F-4B93-8AC3-075C11751854}"/>
          </ac:picMkLst>
        </pc:picChg>
      </pc:sldChg>
      <pc:sldChg chg="new del">
        <pc:chgData name="Nico Pietro Mero" userId="d081113a-51f3-44ad-af5f-6b3674b34bd9" providerId="ADAL" clId="{7C58D7E5-5945-4ECA-8D6E-AFC065479F59}" dt="2021-11-09T10:45:48.844" v="11425" actId="47"/>
        <pc:sldMkLst>
          <pc:docMk/>
          <pc:sldMk cId="3094113177" sldId="2845"/>
        </pc:sldMkLst>
      </pc:sldChg>
      <pc:sldChg chg="addSp modSp add mod ord modNotesTx">
        <pc:chgData name="Nico Pietro Mero" userId="d081113a-51f3-44ad-af5f-6b3674b34bd9" providerId="ADAL" clId="{7C58D7E5-5945-4ECA-8D6E-AFC065479F59}" dt="2022-01-20T09:46:13.578" v="12757" actId="20577"/>
        <pc:sldMkLst>
          <pc:docMk/>
          <pc:sldMk cId="3737356213" sldId="2845"/>
        </pc:sldMkLst>
        <pc:spChg chg="add mod">
          <ac:chgData name="Nico Pietro Mero" userId="d081113a-51f3-44ad-af5f-6b3674b34bd9" providerId="ADAL" clId="{7C58D7E5-5945-4ECA-8D6E-AFC065479F59}" dt="2022-01-20T09:46:02.058" v="12756" actId="1076"/>
          <ac:spMkLst>
            <pc:docMk/>
            <pc:sldMk cId="3737356213" sldId="2845"/>
            <ac:spMk id="8" creationId="{277AD2B2-3E3B-4490-9CB2-D89F285BE9EC}"/>
          </ac:spMkLst>
        </pc:spChg>
        <pc:spChg chg="mod">
          <ac:chgData name="Nico Pietro Mero" userId="d081113a-51f3-44ad-af5f-6b3674b34bd9" providerId="ADAL" clId="{7C58D7E5-5945-4ECA-8D6E-AFC065479F59}" dt="2022-01-20T09:45:58.645" v="12755" actId="404"/>
          <ac:spMkLst>
            <pc:docMk/>
            <pc:sldMk cId="3737356213" sldId="2845"/>
            <ac:spMk id="10" creationId="{00000000-0000-0000-0000-000000000000}"/>
          </ac:spMkLst>
        </pc:spChg>
      </pc:sldChg>
      <pc:sldChg chg="modSp add mod ord">
        <pc:chgData name="Nico Pietro Mero" userId="d081113a-51f3-44ad-af5f-6b3674b34bd9" providerId="ADAL" clId="{7C58D7E5-5945-4ECA-8D6E-AFC065479F59}" dt="2022-01-20T10:57:11.524" v="15372"/>
        <pc:sldMkLst>
          <pc:docMk/>
          <pc:sldMk cId="1745645049" sldId="2846"/>
        </pc:sldMkLst>
        <pc:spChg chg="mod">
          <ac:chgData name="Nico Pietro Mero" userId="d081113a-51f3-44ad-af5f-6b3674b34bd9" providerId="ADAL" clId="{7C58D7E5-5945-4ECA-8D6E-AFC065479F59}" dt="2022-01-20T10:05:38.532" v="13670" actId="404"/>
          <ac:spMkLst>
            <pc:docMk/>
            <pc:sldMk cId="1745645049" sldId="2846"/>
            <ac:spMk id="10" creationId="{00000000-0000-0000-0000-000000000000}"/>
          </ac:spMkLst>
        </pc:spChg>
      </pc:sldChg>
      <pc:sldChg chg="addSp delSp modSp new mod ord chgLayout">
        <pc:chgData name="Nico Pietro Mero" userId="d081113a-51f3-44ad-af5f-6b3674b34bd9" providerId="ADAL" clId="{7C58D7E5-5945-4ECA-8D6E-AFC065479F59}" dt="2022-01-20T19:30:18.272" v="16564" actId="20577"/>
        <pc:sldMkLst>
          <pc:docMk/>
          <pc:sldMk cId="1695017332" sldId="2847"/>
        </pc:sldMkLst>
        <pc:spChg chg="del">
          <ac:chgData name="Nico Pietro Mero" userId="d081113a-51f3-44ad-af5f-6b3674b34bd9" providerId="ADAL" clId="{7C58D7E5-5945-4ECA-8D6E-AFC065479F59}" dt="2021-11-09T10:54:51.698" v="11845" actId="700"/>
          <ac:spMkLst>
            <pc:docMk/>
            <pc:sldMk cId="1695017332" sldId="2847"/>
            <ac:spMk id="2" creationId="{8B09C8A2-2806-47AA-B52D-AA4236F464DF}"/>
          </ac:spMkLst>
        </pc:spChg>
        <pc:spChg chg="del">
          <ac:chgData name="Nico Pietro Mero" userId="d081113a-51f3-44ad-af5f-6b3674b34bd9" providerId="ADAL" clId="{7C58D7E5-5945-4ECA-8D6E-AFC065479F59}" dt="2021-11-09T10:54:51.698" v="11845" actId="700"/>
          <ac:spMkLst>
            <pc:docMk/>
            <pc:sldMk cId="1695017332" sldId="2847"/>
            <ac:spMk id="3" creationId="{FF1CE2C8-C01A-468D-AD93-4661153392D9}"/>
          </ac:spMkLst>
        </pc:spChg>
        <pc:spChg chg="del">
          <ac:chgData name="Nico Pietro Mero" userId="d081113a-51f3-44ad-af5f-6b3674b34bd9" providerId="ADAL" clId="{7C58D7E5-5945-4ECA-8D6E-AFC065479F59}" dt="2021-11-09T10:54:51.698" v="11845" actId="700"/>
          <ac:spMkLst>
            <pc:docMk/>
            <pc:sldMk cId="1695017332" sldId="2847"/>
            <ac:spMk id="4" creationId="{B4927DCB-04B1-4A3D-9F2E-C4A5C5F08DF7}"/>
          </ac:spMkLst>
        </pc:spChg>
        <pc:spChg chg="mod ord">
          <ac:chgData name="Nico Pietro Mero" userId="d081113a-51f3-44ad-af5f-6b3674b34bd9" providerId="ADAL" clId="{7C58D7E5-5945-4ECA-8D6E-AFC065479F59}" dt="2021-11-09T10:54:51.698" v="11845" actId="700"/>
          <ac:spMkLst>
            <pc:docMk/>
            <pc:sldMk cId="1695017332" sldId="2847"/>
            <ac:spMk id="5" creationId="{346BAF53-F394-4C51-9D3C-9D39257EA283}"/>
          </ac:spMkLst>
        </pc:spChg>
        <pc:spChg chg="del">
          <ac:chgData name="Nico Pietro Mero" userId="d081113a-51f3-44ad-af5f-6b3674b34bd9" providerId="ADAL" clId="{7C58D7E5-5945-4ECA-8D6E-AFC065479F59}" dt="2021-11-09T10:54:51.698" v="11845" actId="700"/>
          <ac:spMkLst>
            <pc:docMk/>
            <pc:sldMk cId="1695017332" sldId="2847"/>
            <ac:spMk id="6" creationId="{75B66D27-94AD-43BB-A0BE-720D0299C726}"/>
          </ac:spMkLst>
        </pc:spChg>
        <pc:spChg chg="del">
          <ac:chgData name="Nico Pietro Mero" userId="d081113a-51f3-44ad-af5f-6b3674b34bd9" providerId="ADAL" clId="{7C58D7E5-5945-4ECA-8D6E-AFC065479F59}" dt="2021-11-09T10:54:51.698" v="11845" actId="700"/>
          <ac:spMkLst>
            <pc:docMk/>
            <pc:sldMk cId="1695017332" sldId="2847"/>
            <ac:spMk id="7" creationId="{40F97243-0A80-4D98-B145-9E9BD4E694CF}"/>
          </ac:spMkLst>
        </pc:spChg>
        <pc:spChg chg="del">
          <ac:chgData name="Nico Pietro Mero" userId="d081113a-51f3-44ad-af5f-6b3674b34bd9" providerId="ADAL" clId="{7C58D7E5-5945-4ECA-8D6E-AFC065479F59}" dt="2021-11-09T10:54:51.698" v="11845" actId="700"/>
          <ac:spMkLst>
            <pc:docMk/>
            <pc:sldMk cId="1695017332" sldId="2847"/>
            <ac:spMk id="8" creationId="{B951EC3A-C6DC-4128-B029-92AF9A4E98E0}"/>
          </ac:spMkLst>
        </pc:spChg>
        <pc:spChg chg="add mod ord">
          <ac:chgData name="Nico Pietro Mero" userId="d081113a-51f3-44ad-af5f-6b3674b34bd9" providerId="ADAL" clId="{7C58D7E5-5945-4ECA-8D6E-AFC065479F59}" dt="2022-01-20T19:30:18.272" v="16564" actId="20577"/>
          <ac:spMkLst>
            <pc:docMk/>
            <pc:sldMk cId="1695017332" sldId="2847"/>
            <ac:spMk id="9" creationId="{409E570C-073E-4B93-AE12-4EEF8CED0B1F}"/>
          </ac:spMkLst>
        </pc:spChg>
        <pc:spChg chg="add mod ord">
          <ac:chgData name="Nico Pietro Mero" userId="d081113a-51f3-44ad-af5f-6b3674b34bd9" providerId="ADAL" clId="{7C58D7E5-5945-4ECA-8D6E-AFC065479F59}" dt="2021-11-09T10:55:16.727" v="11865" actId="20577"/>
          <ac:spMkLst>
            <pc:docMk/>
            <pc:sldMk cId="1695017332" sldId="2847"/>
            <ac:spMk id="10" creationId="{6AC1538D-794F-4723-9F92-2BCC0D26C419}"/>
          </ac:spMkLst>
        </pc:spChg>
        <pc:spChg chg="add mod ord">
          <ac:chgData name="Nico Pietro Mero" userId="d081113a-51f3-44ad-af5f-6b3674b34bd9" providerId="ADAL" clId="{7C58D7E5-5945-4ECA-8D6E-AFC065479F59}" dt="2021-11-09T10:55:57.101" v="11893" actId="1076"/>
          <ac:spMkLst>
            <pc:docMk/>
            <pc:sldMk cId="1695017332" sldId="2847"/>
            <ac:spMk id="11" creationId="{32D75673-32B9-4637-AFB6-38409DF53573}"/>
          </ac:spMkLst>
        </pc:spChg>
        <pc:spChg chg="add del mod ord">
          <ac:chgData name="Nico Pietro Mero" userId="d081113a-51f3-44ad-af5f-6b3674b34bd9" providerId="ADAL" clId="{7C58D7E5-5945-4ECA-8D6E-AFC065479F59}" dt="2022-01-20T10:06:18.699" v="13672" actId="478"/>
          <ac:spMkLst>
            <pc:docMk/>
            <pc:sldMk cId="1695017332" sldId="2847"/>
            <ac:spMk id="12" creationId="{0410FF8E-8242-4957-95DA-9DCE3222D317}"/>
          </ac:spMkLst>
        </pc:spChg>
        <pc:spChg chg="add mod ord">
          <ac:chgData name="Nico Pietro Mero" userId="d081113a-51f3-44ad-af5f-6b3674b34bd9" providerId="ADAL" clId="{7C58D7E5-5945-4ECA-8D6E-AFC065479F59}" dt="2022-01-20T11:46:42.407" v="16097" actId="20577"/>
          <ac:spMkLst>
            <pc:docMk/>
            <pc:sldMk cId="1695017332" sldId="2847"/>
            <ac:spMk id="13" creationId="{CF293DBB-BC44-4B4C-A714-5FB0EDDC9789}"/>
          </ac:spMkLst>
        </pc:spChg>
        <pc:spChg chg="add mod ord">
          <ac:chgData name="Nico Pietro Mero" userId="d081113a-51f3-44ad-af5f-6b3674b34bd9" providerId="ADAL" clId="{7C58D7E5-5945-4ECA-8D6E-AFC065479F59}" dt="2022-01-20T11:00:23.743" v="15375" actId="1076"/>
          <ac:spMkLst>
            <pc:docMk/>
            <pc:sldMk cId="1695017332" sldId="2847"/>
            <ac:spMk id="14" creationId="{BF8DB134-BBE0-427B-BC05-C98CEC0FCBB2}"/>
          </ac:spMkLst>
        </pc:spChg>
      </pc:sldChg>
      <pc:sldChg chg="addSp delSp modSp add mod">
        <pc:chgData name="Nico Pietro Mero" userId="d081113a-51f3-44ad-af5f-6b3674b34bd9" providerId="ADAL" clId="{7C58D7E5-5945-4ECA-8D6E-AFC065479F59}" dt="2022-01-20T10:38:53.469" v="14714" actId="20577"/>
        <pc:sldMkLst>
          <pc:docMk/>
          <pc:sldMk cId="2142184544" sldId="2848"/>
        </pc:sldMkLst>
        <pc:spChg chg="add del">
          <ac:chgData name="Nico Pietro Mero" userId="d081113a-51f3-44ad-af5f-6b3674b34bd9" providerId="ADAL" clId="{7C58D7E5-5945-4ECA-8D6E-AFC065479F59}" dt="2022-01-20T10:13:18.681" v="13778"/>
          <ac:spMkLst>
            <pc:docMk/>
            <pc:sldMk cId="2142184544" sldId="2848"/>
            <ac:spMk id="2" creationId="{E409C808-31A6-42E8-968F-B28D091776C6}"/>
          </ac:spMkLst>
        </pc:spChg>
        <pc:spChg chg="add del mod">
          <ac:chgData name="Nico Pietro Mero" userId="d081113a-51f3-44ad-af5f-6b3674b34bd9" providerId="ADAL" clId="{7C58D7E5-5945-4ECA-8D6E-AFC065479F59}" dt="2022-01-20T10:13:32.966" v="13784" actId="478"/>
          <ac:spMkLst>
            <pc:docMk/>
            <pc:sldMk cId="2142184544" sldId="2848"/>
            <ac:spMk id="3" creationId="{F5F0092E-684F-47B4-B32A-A90549357258}"/>
          </ac:spMkLst>
        </pc:spChg>
        <pc:spChg chg="add del mod">
          <ac:chgData name="Nico Pietro Mero" userId="d081113a-51f3-44ad-af5f-6b3674b34bd9" providerId="ADAL" clId="{7C58D7E5-5945-4ECA-8D6E-AFC065479F59}" dt="2022-01-20T10:38:53.469" v="14714" actId="20577"/>
          <ac:spMkLst>
            <pc:docMk/>
            <pc:sldMk cId="2142184544" sldId="2848"/>
            <ac:spMk id="10" creationId="{00000000-0000-0000-0000-000000000000}"/>
          </ac:spMkLst>
        </pc:spChg>
        <pc:picChg chg="add del mod">
          <ac:chgData name="Nico Pietro Mero" userId="d081113a-51f3-44ad-af5f-6b3674b34bd9" providerId="ADAL" clId="{7C58D7E5-5945-4ECA-8D6E-AFC065479F59}" dt="2022-01-20T10:35:19.193" v="14663" actId="478"/>
          <ac:picMkLst>
            <pc:docMk/>
            <pc:sldMk cId="2142184544" sldId="2848"/>
            <ac:picMk id="8" creationId="{3A831C6D-79E4-4848-A846-3D7F70A348DA}"/>
          </ac:picMkLst>
        </pc:picChg>
        <pc:picChg chg="add del mod">
          <ac:chgData name="Nico Pietro Mero" userId="d081113a-51f3-44ad-af5f-6b3674b34bd9" providerId="ADAL" clId="{7C58D7E5-5945-4ECA-8D6E-AFC065479F59}" dt="2022-01-20T10:36:26.618" v="14666" actId="478"/>
          <ac:picMkLst>
            <pc:docMk/>
            <pc:sldMk cId="2142184544" sldId="2848"/>
            <ac:picMk id="11" creationId="{A11BF544-BA97-4939-8D9A-AAB8F02D6B94}"/>
          </ac:picMkLst>
        </pc:picChg>
        <pc:picChg chg="add mod">
          <ac:chgData name="Nico Pietro Mero" userId="d081113a-51f3-44ad-af5f-6b3674b34bd9" providerId="ADAL" clId="{7C58D7E5-5945-4ECA-8D6E-AFC065479F59}" dt="2022-01-20T10:38:41.732" v="14710" actId="1076"/>
          <ac:picMkLst>
            <pc:docMk/>
            <pc:sldMk cId="2142184544" sldId="2848"/>
            <ac:picMk id="13" creationId="{004A2398-6151-41A8-BE6F-6E8089402448}"/>
          </ac:picMkLst>
        </pc:picChg>
        <pc:picChg chg="add del mod">
          <ac:chgData name="Nico Pietro Mero" userId="d081113a-51f3-44ad-af5f-6b3674b34bd9" providerId="ADAL" clId="{7C58D7E5-5945-4ECA-8D6E-AFC065479F59}" dt="2022-01-20T10:36:37.456" v="14676" actId="478"/>
          <ac:picMkLst>
            <pc:docMk/>
            <pc:sldMk cId="2142184544" sldId="2848"/>
            <ac:picMk id="15" creationId="{1B6C1822-13DD-4455-BAF1-170C69010750}"/>
          </ac:picMkLst>
        </pc:picChg>
        <pc:picChg chg="add mod">
          <ac:chgData name="Nico Pietro Mero" userId="d081113a-51f3-44ad-af5f-6b3674b34bd9" providerId="ADAL" clId="{7C58D7E5-5945-4ECA-8D6E-AFC065479F59}" dt="2022-01-20T10:38:53.205" v="14713" actId="1076"/>
          <ac:picMkLst>
            <pc:docMk/>
            <pc:sldMk cId="2142184544" sldId="2848"/>
            <ac:picMk id="17" creationId="{92424C1F-7A0B-440E-BFE4-C21062BC7519}"/>
          </ac:picMkLst>
        </pc:picChg>
      </pc:sldChg>
      <pc:sldChg chg="add del">
        <pc:chgData name="Nico Pietro Mero" userId="d081113a-51f3-44ad-af5f-6b3674b34bd9" providerId="ADAL" clId="{7C58D7E5-5945-4ECA-8D6E-AFC065479F59}" dt="2022-01-20T09:11:46.161" v="12029" actId="47"/>
        <pc:sldMkLst>
          <pc:docMk/>
          <pc:sldMk cId="2301209401" sldId="2848"/>
        </pc:sldMkLst>
      </pc:sldChg>
      <pc:sldChg chg="addSp delSp modSp add mod">
        <pc:chgData name="Nico Pietro Mero" userId="d081113a-51f3-44ad-af5f-6b3674b34bd9" providerId="ADAL" clId="{7C58D7E5-5945-4ECA-8D6E-AFC065479F59}" dt="2022-01-20T10:24:31.120" v="14085" actId="20577"/>
        <pc:sldMkLst>
          <pc:docMk/>
          <pc:sldMk cId="2392398235" sldId="2849"/>
        </pc:sldMkLst>
        <pc:spChg chg="mod">
          <ac:chgData name="Nico Pietro Mero" userId="d081113a-51f3-44ad-af5f-6b3674b34bd9" providerId="ADAL" clId="{7C58D7E5-5945-4ECA-8D6E-AFC065479F59}" dt="2022-01-20T10:24:31.120" v="14085" actId="20577"/>
          <ac:spMkLst>
            <pc:docMk/>
            <pc:sldMk cId="2392398235" sldId="2849"/>
            <ac:spMk id="10" creationId="{00000000-0000-0000-0000-000000000000}"/>
          </ac:spMkLst>
        </pc:spChg>
        <pc:picChg chg="add mod">
          <ac:chgData name="Nico Pietro Mero" userId="d081113a-51f3-44ad-af5f-6b3674b34bd9" providerId="ADAL" clId="{7C58D7E5-5945-4ECA-8D6E-AFC065479F59}" dt="2022-01-20T10:22:06.744" v="13988" actId="1076"/>
          <ac:picMkLst>
            <pc:docMk/>
            <pc:sldMk cId="2392398235" sldId="2849"/>
            <ac:picMk id="3" creationId="{46706E74-44C1-432A-A795-7C0F14AC60DD}"/>
          </ac:picMkLst>
        </pc:picChg>
        <pc:picChg chg="del">
          <ac:chgData name="Nico Pietro Mero" userId="d081113a-51f3-44ad-af5f-6b3674b34bd9" providerId="ADAL" clId="{7C58D7E5-5945-4ECA-8D6E-AFC065479F59}" dt="2022-01-20T10:20:53.582" v="13838" actId="478"/>
          <ac:picMkLst>
            <pc:docMk/>
            <pc:sldMk cId="2392398235" sldId="2849"/>
            <ac:picMk id="8" creationId="{3A831C6D-79E4-4848-A846-3D7F70A348DA}"/>
          </ac:picMkLst>
        </pc:picChg>
        <pc:picChg chg="del">
          <ac:chgData name="Nico Pietro Mero" userId="d081113a-51f3-44ad-af5f-6b3674b34bd9" providerId="ADAL" clId="{7C58D7E5-5945-4ECA-8D6E-AFC065479F59}" dt="2022-01-20T10:20:54.161" v="13839" actId="478"/>
          <ac:picMkLst>
            <pc:docMk/>
            <pc:sldMk cId="2392398235" sldId="2849"/>
            <ac:picMk id="11" creationId="{A11BF544-BA97-4939-8D9A-AAB8F02D6B94}"/>
          </ac:picMkLst>
        </pc:picChg>
      </pc:sldChg>
      <pc:sldChg chg="addSp delSp modSp add mod ord">
        <pc:chgData name="Nico Pietro Mero" userId="d081113a-51f3-44ad-af5f-6b3674b34bd9" providerId="ADAL" clId="{7C58D7E5-5945-4ECA-8D6E-AFC065479F59}" dt="2022-01-20T10:31:51.600" v="14550" actId="6549"/>
        <pc:sldMkLst>
          <pc:docMk/>
          <pc:sldMk cId="2855920968" sldId="2850"/>
        </pc:sldMkLst>
        <pc:spChg chg="mod">
          <ac:chgData name="Nico Pietro Mero" userId="d081113a-51f3-44ad-af5f-6b3674b34bd9" providerId="ADAL" clId="{7C58D7E5-5945-4ECA-8D6E-AFC065479F59}" dt="2022-01-20T10:31:51.600" v="14550" actId="6549"/>
          <ac:spMkLst>
            <pc:docMk/>
            <pc:sldMk cId="2855920968" sldId="2850"/>
            <ac:spMk id="10" creationId="{00000000-0000-0000-0000-000000000000}"/>
          </ac:spMkLst>
        </pc:spChg>
        <pc:picChg chg="del">
          <ac:chgData name="Nico Pietro Mero" userId="d081113a-51f3-44ad-af5f-6b3674b34bd9" providerId="ADAL" clId="{7C58D7E5-5945-4ECA-8D6E-AFC065479F59}" dt="2022-01-20T10:25:52.418" v="14125" actId="478"/>
          <ac:picMkLst>
            <pc:docMk/>
            <pc:sldMk cId="2855920968" sldId="2850"/>
            <ac:picMk id="3" creationId="{46706E74-44C1-432A-A795-7C0F14AC60DD}"/>
          </ac:picMkLst>
        </pc:picChg>
        <pc:picChg chg="add mod">
          <ac:chgData name="Nico Pietro Mero" userId="d081113a-51f3-44ad-af5f-6b3674b34bd9" providerId="ADAL" clId="{7C58D7E5-5945-4ECA-8D6E-AFC065479F59}" dt="2022-01-20T10:28:33.171" v="14370" actId="1076"/>
          <ac:picMkLst>
            <pc:docMk/>
            <pc:sldMk cId="2855920968" sldId="2850"/>
            <ac:picMk id="4" creationId="{C227135D-3E66-42B0-A356-D596A6294278}"/>
          </ac:picMkLst>
        </pc:picChg>
        <pc:picChg chg="add mod">
          <ac:chgData name="Nico Pietro Mero" userId="d081113a-51f3-44ad-af5f-6b3674b34bd9" providerId="ADAL" clId="{7C58D7E5-5945-4ECA-8D6E-AFC065479F59}" dt="2022-01-20T10:29:01.159" v="14372" actId="1076"/>
          <ac:picMkLst>
            <pc:docMk/>
            <pc:sldMk cId="2855920968" sldId="2850"/>
            <ac:picMk id="9" creationId="{6CBD62D0-69F7-4F1A-B4CA-1F24C6CDA53E}"/>
          </ac:picMkLst>
        </pc:picChg>
      </pc:sldChg>
      <pc:sldChg chg="new del">
        <pc:chgData name="Nico Pietro Mero" userId="d081113a-51f3-44ad-af5f-6b3674b34bd9" providerId="ADAL" clId="{7C58D7E5-5945-4ECA-8D6E-AFC065479F59}" dt="2022-01-20T10:29:30.927" v="14378" actId="680"/>
        <pc:sldMkLst>
          <pc:docMk/>
          <pc:sldMk cId="545574322" sldId="2851"/>
        </pc:sldMkLst>
      </pc:sldChg>
      <pc:sldChg chg="addSp delSp modSp add mod">
        <pc:chgData name="Nico Pietro Mero" userId="d081113a-51f3-44ad-af5f-6b3674b34bd9" providerId="ADAL" clId="{7C58D7E5-5945-4ECA-8D6E-AFC065479F59}" dt="2022-01-20T10:39:15.485" v="14715" actId="14100"/>
        <pc:sldMkLst>
          <pc:docMk/>
          <pc:sldMk cId="2882590193" sldId="2851"/>
        </pc:sldMkLst>
        <pc:spChg chg="mod">
          <ac:chgData name="Nico Pietro Mero" userId="d081113a-51f3-44ad-af5f-6b3674b34bd9" providerId="ADAL" clId="{7C58D7E5-5945-4ECA-8D6E-AFC065479F59}" dt="2022-01-20T10:39:15.485" v="14715" actId="14100"/>
          <ac:spMkLst>
            <pc:docMk/>
            <pc:sldMk cId="2882590193" sldId="2851"/>
            <ac:spMk id="10" creationId="{00000000-0000-0000-0000-000000000000}"/>
          </ac:spMkLst>
        </pc:spChg>
        <pc:picChg chg="del">
          <ac:chgData name="Nico Pietro Mero" userId="d081113a-51f3-44ad-af5f-6b3674b34bd9" providerId="ADAL" clId="{7C58D7E5-5945-4ECA-8D6E-AFC065479F59}" dt="2022-01-20T10:30:29.176" v="14545" actId="478"/>
          <ac:picMkLst>
            <pc:docMk/>
            <pc:sldMk cId="2882590193" sldId="2851"/>
            <ac:picMk id="3" creationId="{46706E74-44C1-432A-A795-7C0F14AC60DD}"/>
          </ac:picMkLst>
        </pc:picChg>
        <pc:picChg chg="add mod">
          <ac:chgData name="Nico Pietro Mero" userId="d081113a-51f3-44ad-af5f-6b3674b34bd9" providerId="ADAL" clId="{7C58D7E5-5945-4ECA-8D6E-AFC065479F59}" dt="2022-01-20T10:31:03.371" v="14549" actId="1076"/>
          <ac:picMkLst>
            <pc:docMk/>
            <pc:sldMk cId="2882590193" sldId="2851"/>
            <ac:picMk id="4" creationId="{39B585BF-5EB4-41A7-A3EB-4353FB43D2AB}"/>
          </ac:picMkLst>
        </pc:picChg>
      </pc:sldChg>
      <pc:sldChg chg="addSp delSp modSp add mod">
        <pc:chgData name="Nico Pietro Mero" userId="d081113a-51f3-44ad-af5f-6b3674b34bd9" providerId="ADAL" clId="{7C58D7E5-5945-4ECA-8D6E-AFC065479F59}" dt="2022-01-20T10:50:27.824" v="15162" actId="20577"/>
        <pc:sldMkLst>
          <pc:docMk/>
          <pc:sldMk cId="4139097246" sldId="2852"/>
        </pc:sldMkLst>
        <pc:spChg chg="mod">
          <ac:chgData name="Nico Pietro Mero" userId="d081113a-51f3-44ad-af5f-6b3674b34bd9" providerId="ADAL" clId="{7C58D7E5-5945-4ECA-8D6E-AFC065479F59}" dt="2022-01-20T10:50:27.824" v="15162" actId="20577"/>
          <ac:spMkLst>
            <pc:docMk/>
            <pc:sldMk cId="4139097246" sldId="2852"/>
            <ac:spMk id="10" creationId="{00000000-0000-0000-0000-000000000000}"/>
          </ac:spMkLst>
        </pc:spChg>
        <pc:picChg chg="add del mod">
          <ac:chgData name="Nico Pietro Mero" userId="d081113a-51f3-44ad-af5f-6b3674b34bd9" providerId="ADAL" clId="{7C58D7E5-5945-4ECA-8D6E-AFC065479F59}" dt="2022-01-20T10:48:37.780" v="15145" actId="478"/>
          <ac:picMkLst>
            <pc:docMk/>
            <pc:sldMk cId="4139097246" sldId="2852"/>
            <ac:picMk id="3" creationId="{DD7B53B5-EFB0-4CB2-9A8A-62ED4808ACB6}"/>
          </ac:picMkLst>
        </pc:picChg>
        <pc:picChg chg="del">
          <ac:chgData name="Nico Pietro Mero" userId="d081113a-51f3-44ad-af5f-6b3674b34bd9" providerId="ADAL" clId="{7C58D7E5-5945-4ECA-8D6E-AFC065479F59}" dt="2022-01-20T10:41:31.549" v="14763" actId="478"/>
          <ac:picMkLst>
            <pc:docMk/>
            <pc:sldMk cId="4139097246" sldId="2852"/>
            <ac:picMk id="4" creationId="{C227135D-3E66-42B0-A356-D596A6294278}"/>
          </ac:picMkLst>
        </pc:picChg>
        <pc:picChg chg="del">
          <ac:chgData name="Nico Pietro Mero" userId="d081113a-51f3-44ad-af5f-6b3674b34bd9" providerId="ADAL" clId="{7C58D7E5-5945-4ECA-8D6E-AFC065479F59}" dt="2022-01-20T10:41:31.964" v="14764" actId="478"/>
          <ac:picMkLst>
            <pc:docMk/>
            <pc:sldMk cId="4139097246" sldId="2852"/>
            <ac:picMk id="9" creationId="{6CBD62D0-69F7-4F1A-B4CA-1F24C6CDA53E}"/>
          </ac:picMkLst>
        </pc:picChg>
        <pc:picChg chg="add mod">
          <ac:chgData name="Nico Pietro Mero" userId="d081113a-51f3-44ad-af5f-6b3674b34bd9" providerId="ADAL" clId="{7C58D7E5-5945-4ECA-8D6E-AFC065479F59}" dt="2022-01-20T10:48:44.257" v="15150" actId="14100"/>
          <ac:picMkLst>
            <pc:docMk/>
            <pc:sldMk cId="4139097246" sldId="2852"/>
            <ac:picMk id="11" creationId="{068E22F7-9367-4E43-BE2B-B384740FCA08}"/>
          </ac:picMkLst>
        </pc:picChg>
      </pc:sldChg>
      <pc:sldChg chg="addSp delSp modSp add mod">
        <pc:chgData name="Nico Pietro Mero" userId="d081113a-51f3-44ad-af5f-6b3674b34bd9" providerId="ADAL" clId="{7C58D7E5-5945-4ECA-8D6E-AFC065479F59}" dt="2022-01-20T10:52:13.483" v="15370" actId="1076"/>
        <pc:sldMkLst>
          <pc:docMk/>
          <pc:sldMk cId="597894455" sldId="2853"/>
        </pc:sldMkLst>
        <pc:spChg chg="mod">
          <ac:chgData name="Nico Pietro Mero" userId="d081113a-51f3-44ad-af5f-6b3674b34bd9" providerId="ADAL" clId="{7C58D7E5-5945-4ECA-8D6E-AFC065479F59}" dt="2022-01-20T10:51:50.510" v="15369" actId="20577"/>
          <ac:spMkLst>
            <pc:docMk/>
            <pc:sldMk cId="597894455" sldId="2853"/>
            <ac:spMk id="10" creationId="{00000000-0000-0000-0000-000000000000}"/>
          </ac:spMkLst>
        </pc:spChg>
        <pc:picChg chg="del">
          <ac:chgData name="Nico Pietro Mero" userId="d081113a-51f3-44ad-af5f-6b3674b34bd9" providerId="ADAL" clId="{7C58D7E5-5945-4ECA-8D6E-AFC065479F59}" dt="2022-01-20T10:48:10.249" v="15142" actId="478"/>
          <ac:picMkLst>
            <pc:docMk/>
            <pc:sldMk cId="597894455" sldId="2853"/>
            <ac:picMk id="3" creationId="{DD7B53B5-EFB0-4CB2-9A8A-62ED4808ACB6}"/>
          </ac:picMkLst>
        </pc:picChg>
        <pc:picChg chg="add mod">
          <ac:chgData name="Nico Pietro Mero" userId="d081113a-51f3-44ad-af5f-6b3674b34bd9" providerId="ADAL" clId="{7C58D7E5-5945-4ECA-8D6E-AFC065479F59}" dt="2022-01-20T10:52:13.483" v="15370" actId="1076"/>
          <ac:picMkLst>
            <pc:docMk/>
            <pc:sldMk cId="597894455" sldId="2853"/>
            <ac:picMk id="4" creationId="{144AB8E9-431C-446A-85B9-20035B1ED7B5}"/>
          </ac:picMkLst>
        </pc:picChg>
      </pc:sldChg>
      <pc:sldChg chg="addSp delSp modSp add mod">
        <pc:chgData name="Nico Pietro Mero" userId="d081113a-51f3-44ad-af5f-6b3674b34bd9" providerId="ADAL" clId="{7C58D7E5-5945-4ECA-8D6E-AFC065479F59}" dt="2022-01-20T11:43:35.793" v="16003" actId="20577"/>
        <pc:sldMkLst>
          <pc:docMk/>
          <pc:sldMk cId="2213988658" sldId="2854"/>
        </pc:sldMkLst>
        <pc:spChg chg="mod">
          <ac:chgData name="Nico Pietro Mero" userId="d081113a-51f3-44ad-af5f-6b3674b34bd9" providerId="ADAL" clId="{7C58D7E5-5945-4ECA-8D6E-AFC065479F59}" dt="2022-01-20T11:43:35.793" v="16003" actId="20577"/>
          <ac:spMkLst>
            <pc:docMk/>
            <pc:sldMk cId="2213988658" sldId="2854"/>
            <ac:spMk id="10" creationId="{00000000-0000-0000-0000-000000000000}"/>
          </ac:spMkLst>
        </pc:spChg>
        <pc:picChg chg="add mod">
          <ac:chgData name="Nico Pietro Mero" userId="d081113a-51f3-44ad-af5f-6b3674b34bd9" providerId="ADAL" clId="{7C58D7E5-5945-4ECA-8D6E-AFC065479F59}" dt="2022-01-20T11:35:29.177" v="15480" actId="1076"/>
          <ac:picMkLst>
            <pc:docMk/>
            <pc:sldMk cId="2213988658" sldId="2854"/>
            <ac:picMk id="3" creationId="{B643554D-5329-4172-B485-F2783A5DCCE9}"/>
          </ac:picMkLst>
        </pc:picChg>
        <pc:picChg chg="del">
          <ac:chgData name="Nico Pietro Mero" userId="d081113a-51f3-44ad-af5f-6b3674b34bd9" providerId="ADAL" clId="{7C58D7E5-5945-4ECA-8D6E-AFC065479F59}" dt="2022-01-20T11:34:28.381" v="15476" actId="478"/>
          <ac:picMkLst>
            <pc:docMk/>
            <pc:sldMk cId="2213988658" sldId="2854"/>
            <ac:picMk id="4" creationId="{144AB8E9-431C-446A-85B9-20035B1ED7B5}"/>
          </ac:picMkLst>
        </pc:picChg>
      </pc:sldChg>
      <pc:sldChg chg="addSp delSp modSp add mod">
        <pc:chgData name="Nico Pietro Mero" userId="d081113a-51f3-44ad-af5f-6b3674b34bd9" providerId="ADAL" clId="{7C58D7E5-5945-4ECA-8D6E-AFC065479F59}" dt="2022-01-20T11:44:33.011" v="16059" actId="20577"/>
        <pc:sldMkLst>
          <pc:docMk/>
          <pc:sldMk cId="1680885227" sldId="2855"/>
        </pc:sldMkLst>
        <pc:spChg chg="mod">
          <ac:chgData name="Nico Pietro Mero" userId="d081113a-51f3-44ad-af5f-6b3674b34bd9" providerId="ADAL" clId="{7C58D7E5-5945-4ECA-8D6E-AFC065479F59}" dt="2022-01-20T11:44:33.011" v="16059" actId="20577"/>
          <ac:spMkLst>
            <pc:docMk/>
            <pc:sldMk cId="1680885227" sldId="2855"/>
            <ac:spMk id="10" creationId="{00000000-0000-0000-0000-000000000000}"/>
          </ac:spMkLst>
        </pc:spChg>
        <pc:picChg chg="del">
          <ac:chgData name="Nico Pietro Mero" userId="d081113a-51f3-44ad-af5f-6b3674b34bd9" providerId="ADAL" clId="{7C58D7E5-5945-4ECA-8D6E-AFC065479F59}" dt="2022-01-20T11:38:03.131" v="15648" actId="478"/>
          <ac:picMkLst>
            <pc:docMk/>
            <pc:sldMk cId="1680885227" sldId="2855"/>
            <ac:picMk id="3" creationId="{B643554D-5329-4172-B485-F2783A5DCCE9}"/>
          </ac:picMkLst>
        </pc:picChg>
        <pc:picChg chg="add mod">
          <ac:chgData name="Nico Pietro Mero" userId="d081113a-51f3-44ad-af5f-6b3674b34bd9" providerId="ADAL" clId="{7C58D7E5-5945-4ECA-8D6E-AFC065479F59}" dt="2022-01-20T11:38:07.977" v="15652" actId="1076"/>
          <ac:picMkLst>
            <pc:docMk/>
            <pc:sldMk cId="1680885227" sldId="2855"/>
            <ac:picMk id="4" creationId="{927B0400-C17B-4DCD-B625-CBC604A8212C}"/>
          </ac:picMkLst>
        </pc:picChg>
      </pc:sldChg>
      <pc:sldChg chg="addSp delSp modSp add mod">
        <pc:chgData name="Nico Pietro Mero" userId="d081113a-51f3-44ad-af5f-6b3674b34bd9" providerId="ADAL" clId="{7C58D7E5-5945-4ECA-8D6E-AFC065479F59}" dt="2022-01-20T11:43:17.058" v="15998" actId="14100"/>
        <pc:sldMkLst>
          <pc:docMk/>
          <pc:sldMk cId="2060670203" sldId="2856"/>
        </pc:sldMkLst>
        <pc:spChg chg="mod">
          <ac:chgData name="Nico Pietro Mero" userId="d081113a-51f3-44ad-af5f-6b3674b34bd9" providerId="ADAL" clId="{7C58D7E5-5945-4ECA-8D6E-AFC065479F59}" dt="2022-01-20T11:43:17.058" v="15998" actId="14100"/>
          <ac:spMkLst>
            <pc:docMk/>
            <pc:sldMk cId="2060670203" sldId="2856"/>
            <ac:spMk id="10" creationId="{00000000-0000-0000-0000-000000000000}"/>
          </ac:spMkLst>
        </pc:spChg>
        <pc:picChg chg="add mod">
          <ac:chgData name="Nico Pietro Mero" userId="d081113a-51f3-44ad-af5f-6b3674b34bd9" providerId="ADAL" clId="{7C58D7E5-5945-4ECA-8D6E-AFC065479F59}" dt="2022-01-20T11:41:59.921" v="15815" actId="1076"/>
          <ac:picMkLst>
            <pc:docMk/>
            <pc:sldMk cId="2060670203" sldId="2856"/>
            <ac:picMk id="3" creationId="{C741B4BF-F0D3-41A0-BBE7-FC928E29D0DD}"/>
          </ac:picMkLst>
        </pc:picChg>
        <pc:picChg chg="del">
          <ac:chgData name="Nico Pietro Mero" userId="d081113a-51f3-44ad-af5f-6b3674b34bd9" providerId="ADAL" clId="{7C58D7E5-5945-4ECA-8D6E-AFC065479F59}" dt="2022-01-20T11:41:57.990" v="15813" actId="478"/>
          <ac:picMkLst>
            <pc:docMk/>
            <pc:sldMk cId="2060670203" sldId="2856"/>
            <ac:picMk id="4" creationId="{927B0400-C17B-4DCD-B625-CBC604A8212C}"/>
          </ac:picMkLst>
        </pc:picChg>
      </pc:sldChg>
      <pc:sldChg chg="addSp delSp modSp add mod">
        <pc:chgData name="Nico Pietro Mero" userId="d081113a-51f3-44ad-af5f-6b3674b34bd9" providerId="ADAL" clId="{7C58D7E5-5945-4ECA-8D6E-AFC065479F59}" dt="2022-01-20T11:53:59.548" v="16503" actId="1076"/>
        <pc:sldMkLst>
          <pc:docMk/>
          <pc:sldMk cId="2474200300" sldId="2857"/>
        </pc:sldMkLst>
        <pc:spChg chg="mod">
          <ac:chgData name="Nico Pietro Mero" userId="d081113a-51f3-44ad-af5f-6b3674b34bd9" providerId="ADAL" clId="{7C58D7E5-5945-4ECA-8D6E-AFC065479F59}" dt="2022-01-20T11:53:56.073" v="16502" actId="20577"/>
          <ac:spMkLst>
            <pc:docMk/>
            <pc:sldMk cId="2474200300" sldId="2857"/>
            <ac:spMk id="10" creationId="{00000000-0000-0000-0000-000000000000}"/>
          </ac:spMkLst>
        </pc:spChg>
        <pc:picChg chg="del">
          <ac:chgData name="Nico Pietro Mero" userId="d081113a-51f3-44ad-af5f-6b3674b34bd9" providerId="ADAL" clId="{7C58D7E5-5945-4ECA-8D6E-AFC065479F59}" dt="2022-01-20T11:48:47.675" v="16293" actId="478"/>
          <ac:picMkLst>
            <pc:docMk/>
            <pc:sldMk cId="2474200300" sldId="2857"/>
            <ac:picMk id="3" creationId="{C741B4BF-F0D3-41A0-BBE7-FC928E29D0DD}"/>
          </ac:picMkLst>
        </pc:picChg>
        <pc:picChg chg="add mod">
          <ac:chgData name="Nico Pietro Mero" userId="d081113a-51f3-44ad-af5f-6b3674b34bd9" providerId="ADAL" clId="{7C58D7E5-5945-4ECA-8D6E-AFC065479F59}" dt="2022-01-20T11:53:59.548" v="16503" actId="1076"/>
          <ac:picMkLst>
            <pc:docMk/>
            <pc:sldMk cId="2474200300" sldId="2857"/>
            <ac:picMk id="4" creationId="{BA62BF49-9EDB-4D98-926D-5DF8433F1972}"/>
          </ac:picMkLst>
        </pc:picChg>
      </pc:sldChg>
      <pc:sldChg chg="modSp add mod ord">
        <pc:chgData name="Nico Pietro Mero" userId="d081113a-51f3-44ad-af5f-6b3674b34bd9" providerId="ADAL" clId="{7C58D7E5-5945-4ECA-8D6E-AFC065479F59}" dt="2022-01-20T22:15:12.062" v="21935" actId="20577"/>
        <pc:sldMkLst>
          <pc:docMk/>
          <pc:sldMk cId="251000095" sldId="2858"/>
        </pc:sldMkLst>
        <pc:spChg chg="mod">
          <ac:chgData name="Nico Pietro Mero" userId="d081113a-51f3-44ad-af5f-6b3674b34bd9" providerId="ADAL" clId="{7C58D7E5-5945-4ECA-8D6E-AFC065479F59}" dt="2022-01-20T22:14:44.559" v="21932" actId="20577"/>
          <ac:spMkLst>
            <pc:docMk/>
            <pc:sldMk cId="251000095" sldId="2858"/>
            <ac:spMk id="9" creationId="{409E570C-073E-4B93-AE12-4EEF8CED0B1F}"/>
          </ac:spMkLst>
        </pc:spChg>
        <pc:spChg chg="mod">
          <ac:chgData name="Nico Pietro Mero" userId="d081113a-51f3-44ad-af5f-6b3674b34bd9" providerId="ADAL" clId="{7C58D7E5-5945-4ECA-8D6E-AFC065479F59}" dt="2022-01-20T22:15:12.062" v="21935" actId="20577"/>
          <ac:spMkLst>
            <pc:docMk/>
            <pc:sldMk cId="251000095" sldId="2858"/>
            <ac:spMk id="13" creationId="{CF293DBB-BC44-4B4C-A714-5FB0EDDC9789}"/>
          </ac:spMkLst>
        </pc:spChg>
        <pc:spChg chg="mod">
          <ac:chgData name="Nico Pietro Mero" userId="d081113a-51f3-44ad-af5f-6b3674b34bd9" providerId="ADAL" clId="{7C58D7E5-5945-4ECA-8D6E-AFC065479F59}" dt="2022-01-20T19:55:05.142" v="17631" actId="1076"/>
          <ac:spMkLst>
            <pc:docMk/>
            <pc:sldMk cId="251000095" sldId="2858"/>
            <ac:spMk id="14" creationId="{BF8DB134-BBE0-427B-BC05-C98CEC0FCBB2}"/>
          </ac:spMkLst>
        </pc:spChg>
      </pc:sldChg>
      <pc:sldChg chg="delSp modSp add mod ord">
        <pc:chgData name="Nico Pietro Mero" userId="d081113a-51f3-44ad-af5f-6b3674b34bd9" providerId="ADAL" clId="{7C58D7E5-5945-4ECA-8D6E-AFC065479F59}" dt="2022-01-20T20:16:50.429" v="18308" actId="20577"/>
        <pc:sldMkLst>
          <pc:docMk/>
          <pc:sldMk cId="1892604533" sldId="2859"/>
        </pc:sldMkLst>
        <pc:spChg chg="del mod">
          <ac:chgData name="Nico Pietro Mero" userId="d081113a-51f3-44ad-af5f-6b3674b34bd9" providerId="ADAL" clId="{7C58D7E5-5945-4ECA-8D6E-AFC065479F59}" dt="2022-01-20T20:09:00.952" v="18214" actId="478"/>
          <ac:spMkLst>
            <pc:docMk/>
            <pc:sldMk cId="1892604533" sldId="2859"/>
            <ac:spMk id="9" creationId="{99606F44-67B4-4AA2-8DD1-91012184BEBC}"/>
          </ac:spMkLst>
        </pc:spChg>
        <pc:spChg chg="mod">
          <ac:chgData name="Nico Pietro Mero" userId="d081113a-51f3-44ad-af5f-6b3674b34bd9" providerId="ADAL" clId="{7C58D7E5-5945-4ECA-8D6E-AFC065479F59}" dt="2022-01-20T20:16:50.429" v="18308" actId="20577"/>
          <ac:spMkLst>
            <pc:docMk/>
            <pc:sldMk cId="1892604533" sldId="2859"/>
            <ac:spMk id="10" creationId="{00000000-0000-0000-0000-000000000000}"/>
          </ac:spMkLst>
        </pc:spChg>
      </pc:sldChg>
      <pc:sldChg chg="addSp delSp modSp add mod">
        <pc:chgData name="Nico Pietro Mero" userId="d081113a-51f3-44ad-af5f-6b3674b34bd9" providerId="ADAL" clId="{7C58D7E5-5945-4ECA-8D6E-AFC065479F59}" dt="2022-01-20T20:43:40.006" v="19167" actId="20577"/>
        <pc:sldMkLst>
          <pc:docMk/>
          <pc:sldMk cId="1289517698" sldId="2860"/>
        </pc:sldMkLst>
        <pc:spChg chg="add del">
          <ac:chgData name="Nico Pietro Mero" userId="d081113a-51f3-44ad-af5f-6b3674b34bd9" providerId="ADAL" clId="{7C58D7E5-5945-4ECA-8D6E-AFC065479F59}" dt="2022-01-20T20:28:09.536" v="18565"/>
          <ac:spMkLst>
            <pc:docMk/>
            <pc:sldMk cId="1289517698" sldId="2860"/>
            <ac:spMk id="2" creationId="{DADBE20E-2D7F-49AE-8386-03EC6DD97809}"/>
          </ac:spMkLst>
        </pc:spChg>
        <pc:spChg chg="add del">
          <ac:chgData name="Nico Pietro Mero" userId="d081113a-51f3-44ad-af5f-6b3674b34bd9" providerId="ADAL" clId="{7C58D7E5-5945-4ECA-8D6E-AFC065479F59}" dt="2022-01-20T20:28:13.643" v="18567"/>
          <ac:spMkLst>
            <pc:docMk/>
            <pc:sldMk cId="1289517698" sldId="2860"/>
            <ac:spMk id="3" creationId="{4F8C58C6-CA9C-4269-BF1C-C5A16DE0BA4A}"/>
          </ac:spMkLst>
        </pc:spChg>
        <pc:spChg chg="add del">
          <ac:chgData name="Nico Pietro Mero" userId="d081113a-51f3-44ad-af5f-6b3674b34bd9" providerId="ADAL" clId="{7C58D7E5-5945-4ECA-8D6E-AFC065479F59}" dt="2022-01-20T20:30:14.071" v="18659"/>
          <ac:spMkLst>
            <pc:docMk/>
            <pc:sldMk cId="1289517698" sldId="2860"/>
            <ac:spMk id="4" creationId="{72F3D358-643E-4C80-B03F-4361512662F1}"/>
          </ac:spMkLst>
        </pc:spChg>
        <pc:spChg chg="add del">
          <ac:chgData name="Nico Pietro Mero" userId="d081113a-51f3-44ad-af5f-6b3674b34bd9" providerId="ADAL" clId="{7C58D7E5-5945-4ECA-8D6E-AFC065479F59}" dt="2022-01-20T20:30:16.554" v="18661"/>
          <ac:spMkLst>
            <pc:docMk/>
            <pc:sldMk cId="1289517698" sldId="2860"/>
            <ac:spMk id="8" creationId="{C4D801E5-1F34-42A1-9EE5-55185CCABAA6}"/>
          </ac:spMkLst>
        </pc:spChg>
        <pc:spChg chg="mod">
          <ac:chgData name="Nico Pietro Mero" userId="d081113a-51f3-44ad-af5f-6b3674b34bd9" providerId="ADAL" clId="{7C58D7E5-5945-4ECA-8D6E-AFC065479F59}" dt="2022-01-20T20:43:40.006" v="19167" actId="20577"/>
          <ac:spMkLst>
            <pc:docMk/>
            <pc:sldMk cId="1289517698" sldId="2860"/>
            <ac:spMk id="10" creationId="{00000000-0000-0000-0000-000000000000}"/>
          </ac:spMkLst>
        </pc:spChg>
      </pc:sldChg>
      <pc:sldChg chg="addSp delSp modSp add mod">
        <pc:chgData name="Nico Pietro Mero" userId="d081113a-51f3-44ad-af5f-6b3674b34bd9" providerId="ADAL" clId="{7C58D7E5-5945-4ECA-8D6E-AFC065479F59}" dt="2022-01-20T21:48:04.241" v="19855" actId="20577"/>
        <pc:sldMkLst>
          <pc:docMk/>
          <pc:sldMk cId="3606901908" sldId="2861"/>
        </pc:sldMkLst>
        <pc:spChg chg="add del">
          <ac:chgData name="Nico Pietro Mero" userId="d081113a-51f3-44ad-af5f-6b3674b34bd9" providerId="ADAL" clId="{7C58D7E5-5945-4ECA-8D6E-AFC065479F59}" dt="2022-01-20T21:38:15.791" v="19657"/>
          <ac:spMkLst>
            <pc:docMk/>
            <pc:sldMk cId="3606901908" sldId="2861"/>
            <ac:spMk id="2" creationId="{85F2C9B4-C7B7-40F9-8178-7E38284F1F9E}"/>
          </ac:spMkLst>
        </pc:spChg>
        <pc:spChg chg="mod">
          <ac:chgData name="Nico Pietro Mero" userId="d081113a-51f3-44ad-af5f-6b3674b34bd9" providerId="ADAL" clId="{7C58D7E5-5945-4ECA-8D6E-AFC065479F59}" dt="2022-01-20T21:48:04.241" v="19855" actId="20577"/>
          <ac:spMkLst>
            <pc:docMk/>
            <pc:sldMk cId="3606901908" sldId="2861"/>
            <ac:spMk id="10" creationId="{00000000-0000-0000-0000-000000000000}"/>
          </ac:spMkLst>
        </pc:spChg>
      </pc:sldChg>
      <pc:sldChg chg="addSp delSp modSp add mod">
        <pc:chgData name="Nico Pietro Mero" userId="d081113a-51f3-44ad-af5f-6b3674b34bd9" providerId="ADAL" clId="{7C58D7E5-5945-4ECA-8D6E-AFC065479F59}" dt="2022-01-20T21:47:35.137" v="19807" actId="1076"/>
        <pc:sldMkLst>
          <pc:docMk/>
          <pc:sldMk cId="1444947158" sldId="2862"/>
        </pc:sldMkLst>
        <pc:spChg chg="add del">
          <ac:chgData name="Nico Pietro Mero" userId="d081113a-51f3-44ad-af5f-6b3674b34bd9" providerId="ADAL" clId="{7C58D7E5-5945-4ECA-8D6E-AFC065479F59}" dt="2022-01-20T21:41:55.226" v="19711"/>
          <ac:spMkLst>
            <pc:docMk/>
            <pc:sldMk cId="1444947158" sldId="2862"/>
            <ac:spMk id="2" creationId="{A1DC5F29-AEFF-42F7-A9F7-E932A7A63908}"/>
          </ac:spMkLst>
        </pc:spChg>
        <pc:spChg chg="mod">
          <ac:chgData name="Nico Pietro Mero" userId="d081113a-51f3-44ad-af5f-6b3674b34bd9" providerId="ADAL" clId="{7C58D7E5-5945-4ECA-8D6E-AFC065479F59}" dt="2022-01-20T21:45:56.392" v="19801" actId="14100"/>
          <ac:spMkLst>
            <pc:docMk/>
            <pc:sldMk cId="1444947158" sldId="2862"/>
            <ac:spMk id="10" creationId="{00000000-0000-0000-0000-000000000000}"/>
          </ac:spMkLst>
        </pc:spChg>
        <pc:picChg chg="add mod">
          <ac:chgData name="Nico Pietro Mero" userId="d081113a-51f3-44ad-af5f-6b3674b34bd9" providerId="ADAL" clId="{7C58D7E5-5945-4ECA-8D6E-AFC065479F59}" dt="2022-01-20T21:47:35.137" v="19807" actId="1076"/>
          <ac:picMkLst>
            <pc:docMk/>
            <pc:sldMk cId="1444947158" sldId="2862"/>
            <ac:picMk id="4" creationId="{5B2517CA-B057-4854-B439-EA1651FE8B92}"/>
          </ac:picMkLst>
        </pc:picChg>
      </pc:sldChg>
      <pc:sldChg chg="modSp add mod ord">
        <pc:chgData name="Nico Pietro Mero" userId="d081113a-51f3-44ad-af5f-6b3674b34bd9" providerId="ADAL" clId="{7C58D7E5-5945-4ECA-8D6E-AFC065479F59}" dt="2022-01-20T21:58:53.812" v="20404" actId="20577"/>
        <pc:sldMkLst>
          <pc:docMk/>
          <pc:sldMk cId="1805989071" sldId="2863"/>
        </pc:sldMkLst>
        <pc:spChg chg="mod">
          <ac:chgData name="Nico Pietro Mero" userId="d081113a-51f3-44ad-af5f-6b3674b34bd9" providerId="ADAL" clId="{7C58D7E5-5945-4ECA-8D6E-AFC065479F59}" dt="2022-01-20T21:58:53.812" v="20404" actId="20577"/>
          <ac:spMkLst>
            <pc:docMk/>
            <pc:sldMk cId="1805989071" sldId="2863"/>
            <ac:spMk id="10" creationId="{00000000-0000-0000-0000-000000000000}"/>
          </ac:spMkLst>
        </pc:spChg>
      </pc:sldChg>
      <pc:sldChg chg="addSp delSp modSp add mod">
        <pc:chgData name="Nico Pietro Mero" userId="d081113a-51f3-44ad-af5f-6b3674b34bd9" providerId="ADAL" clId="{7C58D7E5-5945-4ECA-8D6E-AFC065479F59}" dt="2022-01-20T22:56:46.106" v="23231" actId="6549"/>
        <pc:sldMkLst>
          <pc:docMk/>
          <pc:sldMk cId="1589677533" sldId="2864"/>
        </pc:sldMkLst>
        <pc:spChg chg="add del">
          <ac:chgData name="Nico Pietro Mero" userId="d081113a-51f3-44ad-af5f-6b3674b34bd9" providerId="ADAL" clId="{7C58D7E5-5945-4ECA-8D6E-AFC065479F59}" dt="2022-01-20T22:07:23.511" v="21166"/>
          <ac:spMkLst>
            <pc:docMk/>
            <pc:sldMk cId="1589677533" sldId="2864"/>
            <ac:spMk id="2" creationId="{61BA2DE8-D697-4E8F-BB50-69E467C7C2BA}"/>
          </ac:spMkLst>
        </pc:spChg>
        <pc:spChg chg="add del">
          <ac:chgData name="Nico Pietro Mero" userId="d081113a-51f3-44ad-af5f-6b3674b34bd9" providerId="ADAL" clId="{7C58D7E5-5945-4ECA-8D6E-AFC065479F59}" dt="2022-01-20T22:08:04.799" v="21306"/>
          <ac:spMkLst>
            <pc:docMk/>
            <pc:sldMk cId="1589677533" sldId="2864"/>
            <ac:spMk id="3" creationId="{E0F2696E-C08A-4797-9B05-7956469E1AD2}"/>
          </ac:spMkLst>
        </pc:spChg>
        <pc:spChg chg="mod">
          <ac:chgData name="Nico Pietro Mero" userId="d081113a-51f3-44ad-af5f-6b3674b34bd9" providerId="ADAL" clId="{7C58D7E5-5945-4ECA-8D6E-AFC065479F59}" dt="2022-01-20T22:56:46.106" v="23231" actId="6549"/>
          <ac:spMkLst>
            <pc:docMk/>
            <pc:sldMk cId="1589677533" sldId="2864"/>
            <ac:spMk id="10" creationId="{00000000-0000-0000-0000-000000000000}"/>
          </ac:spMkLst>
        </pc:spChg>
      </pc:sldChg>
      <pc:sldChg chg="add del">
        <pc:chgData name="Nico Pietro Mero" userId="d081113a-51f3-44ad-af5f-6b3674b34bd9" providerId="ADAL" clId="{7C58D7E5-5945-4ECA-8D6E-AFC065479F59}" dt="2022-01-20T22:10:15.732" v="21329" actId="47"/>
        <pc:sldMkLst>
          <pc:docMk/>
          <pc:sldMk cId="3636386465" sldId="2865"/>
        </pc:sldMkLst>
      </pc:sldChg>
      <pc:sldChg chg="modSp add del mod">
        <pc:chgData name="Nico Pietro Mero" userId="d081113a-51f3-44ad-af5f-6b3674b34bd9" providerId="ADAL" clId="{7C58D7E5-5945-4ECA-8D6E-AFC065479F59}" dt="2022-01-20T22:57:12.837" v="23234" actId="47"/>
        <pc:sldMkLst>
          <pc:docMk/>
          <pc:sldMk cId="3750032713" sldId="2865"/>
        </pc:sldMkLst>
        <pc:spChg chg="mod">
          <ac:chgData name="Nico Pietro Mero" userId="d081113a-51f3-44ad-af5f-6b3674b34bd9" providerId="ADAL" clId="{7C58D7E5-5945-4ECA-8D6E-AFC065479F59}" dt="2022-01-20T22:39:17.822" v="22593" actId="20577"/>
          <ac:spMkLst>
            <pc:docMk/>
            <pc:sldMk cId="3750032713" sldId="2865"/>
            <ac:spMk id="10" creationId="{00000000-0000-0000-0000-000000000000}"/>
          </ac:spMkLst>
        </pc:spChg>
      </pc:sldChg>
      <pc:sldChg chg="modSp add del mod">
        <pc:chgData name="Nico Pietro Mero" userId="d081113a-51f3-44ad-af5f-6b3674b34bd9" providerId="ADAL" clId="{7C58D7E5-5945-4ECA-8D6E-AFC065479F59}" dt="2022-01-20T22:18:11.604" v="21959" actId="47"/>
        <pc:sldMkLst>
          <pc:docMk/>
          <pc:sldMk cId="1490058179" sldId="2866"/>
        </pc:sldMkLst>
        <pc:spChg chg="mod">
          <ac:chgData name="Nico Pietro Mero" userId="d081113a-51f3-44ad-af5f-6b3674b34bd9" providerId="ADAL" clId="{7C58D7E5-5945-4ECA-8D6E-AFC065479F59}" dt="2022-01-20T22:17:21.666" v="21949"/>
          <ac:spMkLst>
            <pc:docMk/>
            <pc:sldMk cId="1490058179" sldId="2866"/>
            <ac:spMk id="10" creationId="{00000000-0000-0000-0000-000000000000}"/>
          </ac:spMkLst>
        </pc:spChg>
      </pc:sldChg>
      <pc:sldChg chg="addSp modSp add mod">
        <pc:chgData name="Nico Pietro Mero" userId="d081113a-51f3-44ad-af5f-6b3674b34bd9" providerId="ADAL" clId="{7C58D7E5-5945-4ECA-8D6E-AFC065479F59}" dt="2022-01-20T22:35:51.450" v="22577" actId="114"/>
        <pc:sldMkLst>
          <pc:docMk/>
          <pc:sldMk cId="3078001672" sldId="2866"/>
        </pc:sldMkLst>
        <pc:spChg chg="mod">
          <ac:chgData name="Nico Pietro Mero" userId="d081113a-51f3-44ad-af5f-6b3674b34bd9" providerId="ADAL" clId="{7C58D7E5-5945-4ECA-8D6E-AFC065479F59}" dt="2022-01-20T22:35:51.450" v="22577" actId="114"/>
          <ac:spMkLst>
            <pc:docMk/>
            <pc:sldMk cId="3078001672" sldId="2866"/>
            <ac:spMk id="10" creationId="{00000000-0000-0000-0000-000000000000}"/>
          </ac:spMkLst>
        </pc:spChg>
        <pc:picChg chg="add mod">
          <ac:chgData name="Nico Pietro Mero" userId="d081113a-51f3-44ad-af5f-6b3674b34bd9" providerId="ADAL" clId="{7C58D7E5-5945-4ECA-8D6E-AFC065479F59}" dt="2022-01-20T22:28:36.780" v="22302" actId="1076"/>
          <ac:picMkLst>
            <pc:docMk/>
            <pc:sldMk cId="3078001672" sldId="2866"/>
            <ac:picMk id="3" creationId="{0744E878-118F-48FE-A463-E5BDB2F85D9E}"/>
          </ac:picMkLst>
        </pc:picChg>
      </pc:sldChg>
      <pc:sldChg chg="add del ord">
        <pc:chgData name="Nico Pietro Mero" userId="d081113a-51f3-44ad-af5f-6b3674b34bd9" providerId="ADAL" clId="{7C58D7E5-5945-4ECA-8D6E-AFC065479F59}" dt="2022-01-20T22:16:48.694" v="21943" actId="47"/>
        <pc:sldMkLst>
          <pc:docMk/>
          <pc:sldMk cId="3545785492" sldId="2866"/>
        </pc:sldMkLst>
      </pc:sldChg>
      <pc:sldChg chg="modSp add del mod ord">
        <pc:chgData name="Nico Pietro Mero" userId="d081113a-51f3-44ad-af5f-6b3674b34bd9" providerId="ADAL" clId="{7C58D7E5-5945-4ECA-8D6E-AFC065479F59}" dt="2022-01-20T22:18:14.792" v="21960" actId="47"/>
        <pc:sldMkLst>
          <pc:docMk/>
          <pc:sldMk cId="1027100705" sldId="2867"/>
        </pc:sldMkLst>
        <pc:spChg chg="mod">
          <ac:chgData name="Nico Pietro Mero" userId="d081113a-51f3-44ad-af5f-6b3674b34bd9" providerId="ADAL" clId="{7C58D7E5-5945-4ECA-8D6E-AFC065479F59}" dt="2022-01-20T22:18:10.177" v="21958"/>
          <ac:spMkLst>
            <pc:docMk/>
            <pc:sldMk cId="1027100705" sldId="2867"/>
            <ac:spMk id="10" creationId="{00000000-0000-0000-0000-000000000000}"/>
          </ac:spMkLst>
        </pc:spChg>
      </pc:sldChg>
      <pc:sldChg chg="addSp delSp modSp add mod">
        <pc:chgData name="Nico Pietro Mero" userId="d081113a-51f3-44ad-af5f-6b3674b34bd9" providerId="ADAL" clId="{7C58D7E5-5945-4ECA-8D6E-AFC065479F59}" dt="2022-01-20T22:53:35.591" v="23206" actId="3626"/>
        <pc:sldMkLst>
          <pc:docMk/>
          <pc:sldMk cId="1182057222" sldId="2867"/>
        </pc:sldMkLst>
        <pc:spChg chg="mod">
          <ac:chgData name="Nico Pietro Mero" userId="d081113a-51f3-44ad-af5f-6b3674b34bd9" providerId="ADAL" clId="{7C58D7E5-5945-4ECA-8D6E-AFC065479F59}" dt="2022-01-20T22:53:35.591" v="23206" actId="3626"/>
          <ac:spMkLst>
            <pc:docMk/>
            <pc:sldMk cId="1182057222" sldId="2867"/>
            <ac:spMk id="10" creationId="{00000000-0000-0000-0000-000000000000}"/>
          </ac:spMkLst>
        </pc:spChg>
        <pc:picChg chg="del">
          <ac:chgData name="Nico Pietro Mero" userId="d081113a-51f3-44ad-af5f-6b3674b34bd9" providerId="ADAL" clId="{7C58D7E5-5945-4ECA-8D6E-AFC065479F59}" dt="2022-01-20T22:24:42.148" v="22220" actId="478"/>
          <ac:picMkLst>
            <pc:docMk/>
            <pc:sldMk cId="1182057222" sldId="2867"/>
            <ac:picMk id="3" creationId="{0744E878-118F-48FE-A463-E5BDB2F85D9E}"/>
          </ac:picMkLst>
        </pc:picChg>
        <pc:picChg chg="add del">
          <ac:chgData name="Nico Pietro Mero" userId="d081113a-51f3-44ad-af5f-6b3674b34bd9" providerId="ADAL" clId="{7C58D7E5-5945-4ECA-8D6E-AFC065479F59}" dt="2022-01-20T22:30:42.652" v="22407" actId="478"/>
          <ac:picMkLst>
            <pc:docMk/>
            <pc:sldMk cId="1182057222" sldId="2867"/>
            <ac:picMk id="4" creationId="{F7A5B357-8424-42A8-8459-1C10C520DB23}"/>
          </ac:picMkLst>
        </pc:picChg>
        <pc:picChg chg="add mod">
          <ac:chgData name="Nico Pietro Mero" userId="d081113a-51f3-44ad-af5f-6b3674b34bd9" providerId="ADAL" clId="{7C58D7E5-5945-4ECA-8D6E-AFC065479F59}" dt="2022-01-20T22:36:56.002" v="22580" actId="1076"/>
          <ac:picMkLst>
            <pc:docMk/>
            <pc:sldMk cId="1182057222" sldId="2867"/>
            <ac:picMk id="9" creationId="{DA89E2AC-1C93-4204-B8CC-C1905A5A3AB9}"/>
          </ac:picMkLst>
        </pc:picChg>
      </pc:sldChg>
      <pc:sldChg chg="addSp delSp modSp add mod">
        <pc:chgData name="Nico Pietro Mero" userId="d081113a-51f3-44ad-af5f-6b3674b34bd9" providerId="ADAL" clId="{7C58D7E5-5945-4ECA-8D6E-AFC065479F59}" dt="2022-01-20T22:32:43.662" v="22567"/>
        <pc:sldMkLst>
          <pc:docMk/>
          <pc:sldMk cId="21757086" sldId="2868"/>
        </pc:sldMkLst>
        <pc:spChg chg="mod">
          <ac:chgData name="Nico Pietro Mero" userId="d081113a-51f3-44ad-af5f-6b3674b34bd9" providerId="ADAL" clId="{7C58D7E5-5945-4ECA-8D6E-AFC065479F59}" dt="2022-01-20T22:32:43.662" v="22567"/>
          <ac:spMkLst>
            <pc:docMk/>
            <pc:sldMk cId="21757086" sldId="2868"/>
            <ac:spMk id="10" creationId="{00000000-0000-0000-0000-000000000000}"/>
          </ac:spMkLst>
        </pc:spChg>
        <pc:picChg chg="add mod">
          <ac:chgData name="Nico Pietro Mero" userId="d081113a-51f3-44ad-af5f-6b3674b34bd9" providerId="ADAL" clId="{7C58D7E5-5945-4ECA-8D6E-AFC065479F59}" dt="2022-01-20T22:32:02.360" v="22471" actId="1076"/>
          <ac:picMkLst>
            <pc:docMk/>
            <pc:sldMk cId="21757086" sldId="2868"/>
            <ac:picMk id="3" creationId="{47BB852F-DD54-46CF-AA10-118F61947B01}"/>
          </ac:picMkLst>
        </pc:picChg>
        <pc:picChg chg="del">
          <ac:chgData name="Nico Pietro Mero" userId="d081113a-51f3-44ad-af5f-6b3674b34bd9" providerId="ADAL" clId="{7C58D7E5-5945-4ECA-8D6E-AFC065479F59}" dt="2022-01-20T22:31:46.656" v="22418" actId="478"/>
          <ac:picMkLst>
            <pc:docMk/>
            <pc:sldMk cId="21757086" sldId="2868"/>
            <ac:picMk id="9" creationId="{DA89E2AC-1C93-4204-B8CC-C1905A5A3AB9}"/>
          </ac:picMkLst>
        </pc:picChg>
      </pc:sldChg>
      <pc:sldChg chg="addSp modSp add mod">
        <pc:chgData name="Nico Pietro Mero" userId="d081113a-51f3-44ad-af5f-6b3674b34bd9" providerId="ADAL" clId="{7C58D7E5-5945-4ECA-8D6E-AFC065479F59}" dt="2022-01-20T22:58:56.826" v="23261" actId="20577"/>
        <pc:sldMkLst>
          <pc:docMk/>
          <pc:sldMk cId="2500226737" sldId="2869"/>
        </pc:sldMkLst>
        <pc:spChg chg="mod">
          <ac:chgData name="Nico Pietro Mero" userId="d081113a-51f3-44ad-af5f-6b3674b34bd9" providerId="ADAL" clId="{7C58D7E5-5945-4ECA-8D6E-AFC065479F59}" dt="2022-01-20T22:58:56.826" v="23261" actId="20577"/>
          <ac:spMkLst>
            <pc:docMk/>
            <pc:sldMk cId="2500226737" sldId="2869"/>
            <ac:spMk id="10" creationId="{00000000-0000-0000-0000-000000000000}"/>
          </ac:spMkLst>
        </pc:spChg>
        <pc:picChg chg="add mod">
          <ac:chgData name="Nico Pietro Mero" userId="d081113a-51f3-44ad-af5f-6b3674b34bd9" providerId="ADAL" clId="{7C58D7E5-5945-4ECA-8D6E-AFC065479F59}" dt="2022-01-20T22:48:05.687" v="23111" actId="1076"/>
          <ac:picMkLst>
            <pc:docMk/>
            <pc:sldMk cId="2500226737" sldId="2869"/>
            <ac:picMk id="3" creationId="{FB7AF614-157D-472D-96CF-C0327A9083D1}"/>
          </ac:picMkLst>
        </pc:picChg>
        <pc:picChg chg="add mod">
          <ac:chgData name="Nico Pietro Mero" userId="d081113a-51f3-44ad-af5f-6b3674b34bd9" providerId="ADAL" clId="{7C58D7E5-5945-4ECA-8D6E-AFC065479F59}" dt="2022-01-20T22:48:55.110" v="23116" actId="14100"/>
          <ac:picMkLst>
            <pc:docMk/>
            <pc:sldMk cId="2500226737" sldId="2869"/>
            <ac:picMk id="8" creationId="{E1BA2E52-E549-451E-84C0-C08906EF6D93}"/>
          </ac:picMkLst>
        </pc:picChg>
      </pc:sldChg>
      <pc:sldChg chg="add del ord">
        <pc:chgData name="Nico Pietro Mero" userId="d081113a-51f3-44ad-af5f-6b3674b34bd9" providerId="ADAL" clId="{7C58D7E5-5945-4ECA-8D6E-AFC065479F59}" dt="2022-01-20T22:58:42.557" v="23248" actId="47"/>
        <pc:sldMkLst>
          <pc:docMk/>
          <pc:sldMk cId="2959437548" sldId="2870"/>
        </pc:sldMkLst>
      </pc:sldChg>
      <pc:sldChg chg="modSp add mod">
        <pc:chgData name="Nico Pietro Mero" userId="d081113a-51f3-44ad-af5f-6b3674b34bd9" providerId="ADAL" clId="{7C58D7E5-5945-4ECA-8D6E-AFC065479F59}" dt="2022-01-20T22:57:02.694" v="23233"/>
        <pc:sldMkLst>
          <pc:docMk/>
          <pc:sldMk cId="3781605166" sldId="2871"/>
        </pc:sldMkLst>
        <pc:spChg chg="mod">
          <ac:chgData name="Nico Pietro Mero" userId="d081113a-51f3-44ad-af5f-6b3674b34bd9" providerId="ADAL" clId="{7C58D7E5-5945-4ECA-8D6E-AFC065479F59}" dt="2022-01-20T22:57:02.694" v="23233"/>
          <ac:spMkLst>
            <pc:docMk/>
            <pc:sldMk cId="3781605166" sldId="2871"/>
            <ac:spMk id="10" creationId="{00000000-0000-0000-0000-000000000000}"/>
          </ac:spMkLst>
        </pc:spChg>
      </pc:sldChg>
      <pc:sldChg chg="modSp add mod">
        <pc:chgData name="Nico Pietro Mero" userId="d081113a-51f3-44ad-af5f-6b3674b34bd9" providerId="ADAL" clId="{7C58D7E5-5945-4ECA-8D6E-AFC065479F59}" dt="2022-01-20T22:58:33.375" v="23247" actId="313"/>
        <pc:sldMkLst>
          <pc:docMk/>
          <pc:sldMk cId="3715628127" sldId="2872"/>
        </pc:sldMkLst>
        <pc:spChg chg="mod">
          <ac:chgData name="Nico Pietro Mero" userId="d081113a-51f3-44ad-af5f-6b3674b34bd9" providerId="ADAL" clId="{7C58D7E5-5945-4ECA-8D6E-AFC065479F59}" dt="2022-01-20T22:58:33.375" v="23247" actId="313"/>
          <ac:spMkLst>
            <pc:docMk/>
            <pc:sldMk cId="3715628127" sldId="2872"/>
            <ac:spMk id="10"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Aktive Monatliche Nutzer in Millionen (2020)</c:v>
                </c:pt>
              </c:strCache>
            </c:strRef>
          </c:tx>
          <c:spPr>
            <a:solidFill>
              <a:schemeClr val="accent1"/>
            </a:solidFill>
            <a:ln>
              <a:noFill/>
            </a:ln>
            <a:effectLst/>
          </c:spPr>
          <c:invertIfNegative val="0"/>
          <c:cat>
            <c:strRef>
              <c:f>Tabelle1!$A$2:$A$11</c:f>
              <c:strCache>
                <c:ptCount val="10"/>
                <c:pt idx="0">
                  <c:v>Tencent My App Store</c:v>
                </c:pt>
                <c:pt idx="1">
                  <c:v>Oppo App Store</c:v>
                </c:pt>
                <c:pt idx="2">
                  <c:v>Huawei App Store</c:v>
                </c:pt>
                <c:pt idx="3">
                  <c:v>360 Mobile Assistant</c:v>
                </c:pt>
                <c:pt idx="4">
                  <c:v>Xiaomi App Store</c:v>
                </c:pt>
                <c:pt idx="5">
                  <c:v>Baidu Mobile Assistant</c:v>
                </c:pt>
                <c:pt idx="6">
                  <c:v>Vivo App Store</c:v>
                </c:pt>
                <c:pt idx="7">
                  <c:v>PP Assistant</c:v>
                </c:pt>
                <c:pt idx="8">
                  <c:v>China Mobile MM Store</c:v>
                </c:pt>
                <c:pt idx="9">
                  <c:v>Anzhi Market</c:v>
                </c:pt>
              </c:strCache>
            </c:strRef>
          </c:cat>
          <c:val>
            <c:numRef>
              <c:f>Tabelle1!$B$2:$B$11</c:f>
              <c:numCache>
                <c:formatCode>General</c:formatCode>
                <c:ptCount val="10"/>
                <c:pt idx="0">
                  <c:v>270</c:v>
                </c:pt>
                <c:pt idx="1">
                  <c:v>125</c:v>
                </c:pt>
                <c:pt idx="2">
                  <c:v>122</c:v>
                </c:pt>
                <c:pt idx="3">
                  <c:v>102</c:v>
                </c:pt>
                <c:pt idx="4">
                  <c:v>87</c:v>
                </c:pt>
                <c:pt idx="5">
                  <c:v>81</c:v>
                </c:pt>
                <c:pt idx="6">
                  <c:v>69</c:v>
                </c:pt>
                <c:pt idx="7">
                  <c:v>25</c:v>
                </c:pt>
                <c:pt idx="8">
                  <c:v>25</c:v>
                </c:pt>
                <c:pt idx="9">
                  <c:v>25</c:v>
                </c:pt>
              </c:numCache>
            </c:numRef>
          </c:val>
          <c:extLst>
            <c:ext xmlns:c16="http://schemas.microsoft.com/office/drawing/2014/chart" uri="{C3380CC4-5D6E-409C-BE32-E72D297353CC}">
              <c16:uniqueId val="{00000000-A83E-435B-8A3F-402988DC231F}"/>
            </c:ext>
          </c:extLst>
        </c:ser>
        <c:dLbls>
          <c:showLegendKey val="0"/>
          <c:showVal val="0"/>
          <c:showCatName val="0"/>
          <c:showSerName val="0"/>
          <c:showPercent val="0"/>
          <c:showBubbleSize val="0"/>
        </c:dLbls>
        <c:gapWidth val="150"/>
        <c:overlap val="-27"/>
        <c:axId val="576956744"/>
        <c:axId val="576956416"/>
      </c:barChart>
      <c:catAx>
        <c:axId val="576956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6956416"/>
        <c:crosses val="autoZero"/>
        <c:auto val="1"/>
        <c:lblAlgn val="ctr"/>
        <c:lblOffset val="100"/>
        <c:noMultiLvlLbl val="0"/>
      </c:catAx>
      <c:valAx>
        <c:axId val="576956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6956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Anzahl an Downloads pro Jahr im Google Play Store (2016-2021)</c:v>
                </c:pt>
              </c:strCache>
            </c:strRef>
          </c:tx>
          <c:spPr>
            <a:solidFill>
              <a:schemeClr val="accent1"/>
            </a:solidFill>
            <a:ln>
              <a:noFill/>
            </a:ln>
            <a:effectLst/>
          </c:spPr>
          <c:invertIfNegative val="0"/>
          <c:cat>
            <c:numRef>
              <c:f>Tabelle1!$A$2:$A$7</c:f>
              <c:numCache>
                <c:formatCode>General</c:formatCode>
                <c:ptCount val="6"/>
                <c:pt idx="0">
                  <c:v>2016</c:v>
                </c:pt>
                <c:pt idx="1">
                  <c:v>2017</c:v>
                </c:pt>
                <c:pt idx="2">
                  <c:v>2018</c:v>
                </c:pt>
                <c:pt idx="3">
                  <c:v>2019</c:v>
                </c:pt>
                <c:pt idx="4">
                  <c:v>2020</c:v>
                </c:pt>
                <c:pt idx="5">
                  <c:v>2021</c:v>
                </c:pt>
              </c:numCache>
            </c:numRef>
          </c:cat>
          <c:val>
            <c:numRef>
              <c:f>Tabelle1!$B$2:$B$7</c:f>
              <c:numCache>
                <c:formatCode>General</c:formatCode>
                <c:ptCount val="6"/>
                <c:pt idx="0">
                  <c:v>55</c:v>
                </c:pt>
                <c:pt idx="1">
                  <c:v>67</c:v>
                </c:pt>
                <c:pt idx="2">
                  <c:v>75.7</c:v>
                </c:pt>
                <c:pt idx="3">
                  <c:v>84.8</c:v>
                </c:pt>
                <c:pt idx="4">
                  <c:v>108.5</c:v>
                </c:pt>
                <c:pt idx="5">
                  <c:v>111.3</c:v>
                </c:pt>
              </c:numCache>
            </c:numRef>
          </c:val>
          <c:extLst>
            <c:ext xmlns:c16="http://schemas.microsoft.com/office/drawing/2014/chart" uri="{C3380CC4-5D6E-409C-BE32-E72D297353CC}">
              <c16:uniqueId val="{00000000-200E-439C-AD21-C640971EA100}"/>
            </c:ext>
          </c:extLst>
        </c:ser>
        <c:dLbls>
          <c:showLegendKey val="0"/>
          <c:showVal val="0"/>
          <c:showCatName val="0"/>
          <c:showSerName val="0"/>
          <c:showPercent val="0"/>
          <c:showBubbleSize val="0"/>
        </c:dLbls>
        <c:gapWidth val="219"/>
        <c:overlap val="-27"/>
        <c:axId val="577166152"/>
        <c:axId val="577173368"/>
      </c:barChart>
      <c:catAx>
        <c:axId val="577166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7173368"/>
        <c:crosses val="autoZero"/>
        <c:auto val="1"/>
        <c:lblAlgn val="ctr"/>
        <c:lblOffset val="100"/>
        <c:noMultiLvlLbl val="0"/>
      </c:catAx>
      <c:valAx>
        <c:axId val="577173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7166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de-DE" sz="2000" dirty="0">
                <a:effectLst/>
              </a:rPr>
              <a:t>App Stores: Verfügbare Apps und Games in Millionen</a:t>
            </a:r>
            <a:r>
              <a:rPr lang="de-DE" sz="2000" baseline="0" dirty="0">
                <a:effectLst/>
              </a:rPr>
              <a:t> (2017-2021)</a:t>
            </a:r>
            <a:endParaRPr lang="de-DE" sz="2000" dirty="0">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2017</c:v>
                </c:pt>
              </c:strCache>
            </c:strRef>
          </c:tx>
          <c:spPr>
            <a:solidFill>
              <a:schemeClr val="accent1"/>
            </a:solidFill>
            <a:ln>
              <a:noFill/>
            </a:ln>
            <a:effectLst/>
          </c:spPr>
          <c:invertIfNegative val="0"/>
          <c:cat>
            <c:strRef>
              <c:f>Tabelle1!$A$2:$A$3</c:f>
              <c:strCache>
                <c:ptCount val="2"/>
                <c:pt idx="0">
                  <c:v>Apple Store</c:v>
                </c:pt>
                <c:pt idx="1">
                  <c:v>Google Play Store</c:v>
                </c:pt>
              </c:strCache>
            </c:strRef>
          </c:cat>
          <c:val>
            <c:numRef>
              <c:f>Tabelle1!$B$2:$B$3</c:f>
              <c:numCache>
                <c:formatCode>General</c:formatCode>
                <c:ptCount val="2"/>
                <c:pt idx="0">
                  <c:v>3.1</c:v>
                </c:pt>
                <c:pt idx="1">
                  <c:v>3</c:v>
                </c:pt>
              </c:numCache>
            </c:numRef>
          </c:val>
          <c:extLst>
            <c:ext xmlns:c16="http://schemas.microsoft.com/office/drawing/2014/chart" uri="{C3380CC4-5D6E-409C-BE32-E72D297353CC}">
              <c16:uniqueId val="{00000000-21FD-4487-86C9-A5C350CD37C0}"/>
            </c:ext>
          </c:extLst>
        </c:ser>
        <c:ser>
          <c:idx val="1"/>
          <c:order val="1"/>
          <c:tx>
            <c:strRef>
              <c:f>Tabelle1!$C$1</c:f>
              <c:strCache>
                <c:ptCount val="1"/>
                <c:pt idx="0">
                  <c:v>2018</c:v>
                </c:pt>
              </c:strCache>
            </c:strRef>
          </c:tx>
          <c:spPr>
            <a:solidFill>
              <a:schemeClr val="accent2"/>
            </a:solidFill>
            <a:ln>
              <a:noFill/>
            </a:ln>
            <a:effectLst/>
          </c:spPr>
          <c:invertIfNegative val="0"/>
          <c:cat>
            <c:strRef>
              <c:f>Tabelle1!$A$2:$A$3</c:f>
              <c:strCache>
                <c:ptCount val="2"/>
                <c:pt idx="0">
                  <c:v>Apple Store</c:v>
                </c:pt>
                <c:pt idx="1">
                  <c:v>Google Play Store</c:v>
                </c:pt>
              </c:strCache>
            </c:strRef>
          </c:cat>
          <c:val>
            <c:numRef>
              <c:f>Tabelle1!$C$2:$C$3</c:f>
              <c:numCache>
                <c:formatCode>General</c:formatCode>
                <c:ptCount val="2"/>
                <c:pt idx="0">
                  <c:v>3.2</c:v>
                </c:pt>
                <c:pt idx="1">
                  <c:v>3.3</c:v>
                </c:pt>
              </c:numCache>
            </c:numRef>
          </c:val>
          <c:extLst>
            <c:ext xmlns:c16="http://schemas.microsoft.com/office/drawing/2014/chart" uri="{C3380CC4-5D6E-409C-BE32-E72D297353CC}">
              <c16:uniqueId val="{00000001-21FD-4487-86C9-A5C350CD37C0}"/>
            </c:ext>
          </c:extLst>
        </c:ser>
        <c:ser>
          <c:idx val="2"/>
          <c:order val="2"/>
          <c:tx>
            <c:strRef>
              <c:f>Tabelle1!$D$1</c:f>
              <c:strCache>
                <c:ptCount val="1"/>
                <c:pt idx="0">
                  <c:v>2019</c:v>
                </c:pt>
              </c:strCache>
            </c:strRef>
          </c:tx>
          <c:spPr>
            <a:solidFill>
              <a:schemeClr val="accent3"/>
            </a:solidFill>
            <a:ln>
              <a:noFill/>
            </a:ln>
            <a:effectLst/>
          </c:spPr>
          <c:invertIfNegative val="0"/>
          <c:cat>
            <c:strRef>
              <c:f>Tabelle1!$A$2:$A$3</c:f>
              <c:strCache>
                <c:ptCount val="2"/>
                <c:pt idx="0">
                  <c:v>Apple Store</c:v>
                </c:pt>
                <c:pt idx="1">
                  <c:v>Google Play Store</c:v>
                </c:pt>
              </c:strCache>
            </c:strRef>
          </c:cat>
          <c:val>
            <c:numRef>
              <c:f>Tabelle1!$D$2:$D$3</c:f>
              <c:numCache>
                <c:formatCode>General</c:formatCode>
                <c:ptCount val="2"/>
                <c:pt idx="0">
                  <c:v>3.9</c:v>
                </c:pt>
                <c:pt idx="1">
                  <c:v>2.7</c:v>
                </c:pt>
              </c:numCache>
            </c:numRef>
          </c:val>
          <c:extLst>
            <c:ext xmlns:c16="http://schemas.microsoft.com/office/drawing/2014/chart" uri="{C3380CC4-5D6E-409C-BE32-E72D297353CC}">
              <c16:uniqueId val="{00000002-21FD-4487-86C9-A5C350CD37C0}"/>
            </c:ext>
          </c:extLst>
        </c:ser>
        <c:ser>
          <c:idx val="3"/>
          <c:order val="3"/>
          <c:tx>
            <c:strRef>
              <c:f>Tabelle1!$E$1</c:f>
              <c:strCache>
                <c:ptCount val="1"/>
                <c:pt idx="0">
                  <c:v>2020</c:v>
                </c:pt>
              </c:strCache>
            </c:strRef>
          </c:tx>
          <c:spPr>
            <a:solidFill>
              <a:schemeClr val="accent4"/>
            </a:solidFill>
            <a:ln>
              <a:noFill/>
            </a:ln>
            <a:effectLst/>
          </c:spPr>
          <c:invertIfNegative val="0"/>
          <c:cat>
            <c:strRef>
              <c:f>Tabelle1!$A$2:$A$3</c:f>
              <c:strCache>
                <c:ptCount val="2"/>
                <c:pt idx="0">
                  <c:v>Apple Store</c:v>
                </c:pt>
                <c:pt idx="1">
                  <c:v>Google Play Store</c:v>
                </c:pt>
              </c:strCache>
            </c:strRef>
          </c:cat>
          <c:val>
            <c:numRef>
              <c:f>Tabelle1!$E$2:$E$3</c:f>
              <c:numCache>
                <c:formatCode>General</c:formatCode>
                <c:ptCount val="2"/>
                <c:pt idx="0">
                  <c:v>4.3</c:v>
                </c:pt>
                <c:pt idx="1">
                  <c:v>2.9</c:v>
                </c:pt>
              </c:numCache>
            </c:numRef>
          </c:val>
          <c:extLst>
            <c:ext xmlns:c16="http://schemas.microsoft.com/office/drawing/2014/chart" uri="{C3380CC4-5D6E-409C-BE32-E72D297353CC}">
              <c16:uniqueId val="{00000004-21FD-4487-86C9-A5C350CD37C0}"/>
            </c:ext>
          </c:extLst>
        </c:ser>
        <c:ser>
          <c:idx val="4"/>
          <c:order val="4"/>
          <c:tx>
            <c:strRef>
              <c:f>Tabelle1!$F$1</c:f>
              <c:strCache>
                <c:ptCount val="1"/>
                <c:pt idx="0">
                  <c:v>2021</c:v>
                </c:pt>
              </c:strCache>
            </c:strRef>
          </c:tx>
          <c:spPr>
            <a:solidFill>
              <a:schemeClr val="accent5"/>
            </a:solidFill>
            <a:ln>
              <a:noFill/>
            </a:ln>
            <a:effectLst/>
          </c:spPr>
          <c:invertIfNegative val="0"/>
          <c:cat>
            <c:strRef>
              <c:f>Tabelle1!$A$2:$A$3</c:f>
              <c:strCache>
                <c:ptCount val="2"/>
                <c:pt idx="0">
                  <c:v>Apple Store</c:v>
                </c:pt>
                <c:pt idx="1">
                  <c:v>Google Play Store</c:v>
                </c:pt>
              </c:strCache>
            </c:strRef>
          </c:cat>
          <c:val>
            <c:numRef>
              <c:f>Tabelle1!$F$2:$F$3</c:f>
              <c:numCache>
                <c:formatCode>General</c:formatCode>
                <c:ptCount val="2"/>
                <c:pt idx="0">
                  <c:v>4.5</c:v>
                </c:pt>
                <c:pt idx="1">
                  <c:v>2.8</c:v>
                </c:pt>
              </c:numCache>
            </c:numRef>
          </c:val>
          <c:extLst>
            <c:ext xmlns:c16="http://schemas.microsoft.com/office/drawing/2014/chart" uri="{C3380CC4-5D6E-409C-BE32-E72D297353CC}">
              <c16:uniqueId val="{00000005-21FD-4487-86C9-A5C350CD37C0}"/>
            </c:ext>
          </c:extLst>
        </c:ser>
        <c:dLbls>
          <c:showLegendKey val="0"/>
          <c:showVal val="0"/>
          <c:showCatName val="0"/>
          <c:showSerName val="0"/>
          <c:showPercent val="0"/>
          <c:showBubbleSize val="0"/>
        </c:dLbls>
        <c:gapWidth val="219"/>
        <c:overlap val="-27"/>
        <c:axId val="579195768"/>
        <c:axId val="579194128"/>
      </c:barChart>
      <c:catAx>
        <c:axId val="579195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9194128"/>
        <c:crosses val="autoZero"/>
        <c:auto val="1"/>
        <c:lblAlgn val="ctr"/>
        <c:lblOffset val="100"/>
        <c:noMultiLvlLbl val="0"/>
      </c:catAx>
      <c:valAx>
        <c:axId val="57919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9195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142,9</a:t>
            </a:r>
            <a:r>
              <a:rPr lang="en-US" baseline="0" dirty="0"/>
              <a:t> </a:t>
            </a:r>
            <a:r>
              <a:rPr lang="en-US" baseline="0" dirty="0" err="1"/>
              <a:t>Milliarden</a:t>
            </a:r>
            <a:r>
              <a:rPr lang="en-US" baseline="0" dirty="0"/>
              <a:t> </a:t>
            </a:r>
            <a:r>
              <a:rPr lang="en-US" dirty="0"/>
              <a:t>App</a:t>
            </a:r>
            <a:r>
              <a:rPr lang="en-US" baseline="0" dirty="0"/>
              <a:t> und G</a:t>
            </a:r>
            <a:r>
              <a:rPr lang="en-US" dirty="0"/>
              <a:t>ame Downloads </a:t>
            </a:r>
            <a:r>
              <a:rPr lang="en-US" dirty="0" err="1"/>
              <a:t>im</a:t>
            </a:r>
            <a:r>
              <a:rPr lang="en-US" dirty="0"/>
              <a:t> </a:t>
            </a:r>
            <a:r>
              <a:rPr lang="en-US" dirty="0" err="1"/>
              <a:t>Jahr</a:t>
            </a:r>
            <a:r>
              <a:rPr lang="en-US" dirty="0"/>
              <a:t> 2020</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Anzahl an App Downloads 2020</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1B-44BE-B5FA-3A6AC77D1E3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1B-44BE-B5FA-3A6AC77D1E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81B-44BE-B5FA-3A6AC77D1E3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81B-44BE-B5FA-3A6AC77D1E3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Tabelle1!$A$2:$A$5</c:f>
              <c:strCache>
                <c:ptCount val="3"/>
                <c:pt idx="0">
                  <c:v>Google Play Store</c:v>
                </c:pt>
                <c:pt idx="1">
                  <c:v>Apple App Store</c:v>
                </c:pt>
                <c:pt idx="2">
                  <c:v>Andere</c:v>
                </c:pt>
              </c:strCache>
            </c:strRef>
          </c:cat>
          <c:val>
            <c:numRef>
              <c:f>Tabelle1!$B$2:$B$5</c:f>
              <c:numCache>
                <c:formatCode>General</c:formatCode>
                <c:ptCount val="4"/>
                <c:pt idx="0">
                  <c:v>108.5</c:v>
                </c:pt>
                <c:pt idx="1">
                  <c:v>34.4</c:v>
                </c:pt>
              </c:numCache>
            </c:numRef>
          </c:val>
          <c:extLst>
            <c:ext xmlns:c16="http://schemas.microsoft.com/office/drawing/2014/chart" uri="{C3380CC4-5D6E-409C-BE32-E72D297353CC}">
              <c16:uniqueId val="{00000000-21F7-4EFB-B0FB-AFDB9DA476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Anteile an Android Smartphones in Prozent (Oktober 2021)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D4-4123-97CA-5A1678BEAEA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D4-4123-97CA-5A1678BEAEA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ED4-4123-97CA-5A1678BEAEA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C8DE-47E5-9FE6-E76F350E5DD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ED4-4123-97CA-5A1678BEAEA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ED4-4123-97CA-5A1678BEAEA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DED4-4123-97CA-5A1678BEAEAB}"/>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DED4-4123-97CA-5A1678BEAEA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Tabelle1!$A$2:$A$9</c:f>
              <c:strCache>
                <c:ptCount val="8"/>
                <c:pt idx="0">
                  <c:v>Android 11</c:v>
                </c:pt>
                <c:pt idx="1">
                  <c:v>Android 10</c:v>
                </c:pt>
                <c:pt idx="2">
                  <c:v>Android 9</c:v>
                </c:pt>
                <c:pt idx="3">
                  <c:v>Android 8.0-8.1</c:v>
                </c:pt>
                <c:pt idx="4">
                  <c:v>Android 7.0-7.1</c:v>
                </c:pt>
                <c:pt idx="5">
                  <c:v>Android 6.0</c:v>
                </c:pt>
                <c:pt idx="6">
                  <c:v>Android 5.0-5.1</c:v>
                </c:pt>
                <c:pt idx="7">
                  <c:v>Andere</c:v>
                </c:pt>
              </c:strCache>
            </c:strRef>
          </c:cat>
          <c:val>
            <c:numRef>
              <c:f>Tabelle1!$B$2:$B$9</c:f>
              <c:numCache>
                <c:formatCode>General</c:formatCode>
                <c:ptCount val="8"/>
                <c:pt idx="0">
                  <c:v>33.32</c:v>
                </c:pt>
                <c:pt idx="1">
                  <c:v>28.57</c:v>
                </c:pt>
                <c:pt idx="2">
                  <c:v>14.27</c:v>
                </c:pt>
                <c:pt idx="3">
                  <c:v>11.05</c:v>
                </c:pt>
                <c:pt idx="4">
                  <c:v>5.15</c:v>
                </c:pt>
                <c:pt idx="5">
                  <c:v>3.67</c:v>
                </c:pt>
                <c:pt idx="6">
                  <c:v>2.64</c:v>
                </c:pt>
                <c:pt idx="7">
                  <c:v>1.21</c:v>
                </c:pt>
              </c:numCache>
            </c:numRef>
          </c:val>
          <c:extLst>
            <c:ext xmlns:c16="http://schemas.microsoft.com/office/drawing/2014/chart" uri="{C3380CC4-5D6E-409C-BE32-E72D297353CC}">
              <c16:uniqueId val="{00000000-C8DE-47E5-9FE6-E76F350E5DDA}"/>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8.7129424470591355E-2"/>
          <c:y val="0.79150126644514796"/>
          <c:w val="0.85911866091180478"/>
          <c:h val="0.1893055910984119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Google Play Store </a:t>
            </a:r>
            <a:r>
              <a:rPr lang="en-US" dirty="0" err="1"/>
              <a:t>Kategorien</a:t>
            </a:r>
            <a:r>
              <a:rPr lang="en-US" dirty="0"/>
              <a:t> in </a:t>
            </a:r>
            <a:r>
              <a:rPr lang="en-US" dirty="0" err="1"/>
              <a:t>Prozent</a:t>
            </a:r>
            <a:r>
              <a:rPr lang="en-US" dirty="0"/>
              <a:t>(November 2021)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Populäre Google Play Store Kategorien (November 2021) </c:v>
                </c:pt>
              </c:strCache>
            </c:strRef>
          </c:tx>
          <c:spPr>
            <a:solidFill>
              <a:schemeClr val="accent1"/>
            </a:solidFill>
            <a:ln>
              <a:noFill/>
            </a:ln>
            <a:effectLst/>
          </c:spPr>
          <c:invertIfNegative val="0"/>
          <c:cat>
            <c:strRef>
              <c:f>Tabelle1!$A$2:$A$20</c:f>
              <c:strCache>
                <c:ptCount val="19"/>
                <c:pt idx="0">
                  <c:v>Games</c:v>
                </c:pt>
                <c:pt idx="1">
                  <c:v>Education</c:v>
                </c:pt>
                <c:pt idx="2">
                  <c:v>Business</c:v>
                </c:pt>
                <c:pt idx="3">
                  <c:v>Music &amp; Audio</c:v>
                </c:pt>
                <c:pt idx="4">
                  <c:v>Tools</c:v>
                </c:pt>
                <c:pt idx="5">
                  <c:v>Entertainment</c:v>
                </c:pt>
                <c:pt idx="6">
                  <c:v>Lifestyle</c:v>
                </c:pt>
                <c:pt idx="7">
                  <c:v>Books</c:v>
                </c:pt>
                <c:pt idx="8">
                  <c:v>Food &amp; Drink</c:v>
                </c:pt>
                <c:pt idx="9">
                  <c:v>Shopping</c:v>
                </c:pt>
                <c:pt idx="10">
                  <c:v>Productivity</c:v>
                </c:pt>
                <c:pt idx="11">
                  <c:v>Personalisation</c:v>
                </c:pt>
                <c:pt idx="12">
                  <c:v>Health &amp; Fitness</c:v>
                </c:pt>
                <c:pt idx="13">
                  <c:v>Finance</c:v>
                </c:pt>
                <c:pt idx="14">
                  <c:v>Travel &amp; Local</c:v>
                </c:pt>
                <c:pt idx="15">
                  <c:v>Communication</c:v>
                </c:pt>
                <c:pt idx="16">
                  <c:v>Social</c:v>
                </c:pt>
                <c:pt idx="17">
                  <c:v>Sports</c:v>
                </c:pt>
                <c:pt idx="18">
                  <c:v>News &amp; Magazines</c:v>
                </c:pt>
              </c:strCache>
            </c:strRef>
          </c:cat>
          <c:val>
            <c:numRef>
              <c:f>Tabelle1!$B$2:$B$20</c:f>
              <c:numCache>
                <c:formatCode>General</c:formatCode>
                <c:ptCount val="19"/>
                <c:pt idx="0">
                  <c:v>16.329999999999998</c:v>
                </c:pt>
                <c:pt idx="1">
                  <c:v>9.73</c:v>
                </c:pt>
                <c:pt idx="2">
                  <c:v>6.61</c:v>
                </c:pt>
                <c:pt idx="3">
                  <c:v>6.43</c:v>
                </c:pt>
                <c:pt idx="4">
                  <c:v>5.69</c:v>
                </c:pt>
                <c:pt idx="5">
                  <c:v>5.31</c:v>
                </c:pt>
                <c:pt idx="6">
                  <c:v>4.79</c:v>
                </c:pt>
                <c:pt idx="7">
                  <c:v>4.5</c:v>
                </c:pt>
                <c:pt idx="8">
                  <c:v>4.45</c:v>
                </c:pt>
                <c:pt idx="9">
                  <c:v>4.13</c:v>
                </c:pt>
                <c:pt idx="10">
                  <c:v>3.81</c:v>
                </c:pt>
                <c:pt idx="11">
                  <c:v>3.66</c:v>
                </c:pt>
                <c:pt idx="12">
                  <c:v>3.46</c:v>
                </c:pt>
                <c:pt idx="13">
                  <c:v>3.09</c:v>
                </c:pt>
                <c:pt idx="14">
                  <c:v>2.77</c:v>
                </c:pt>
                <c:pt idx="15">
                  <c:v>2.25</c:v>
                </c:pt>
                <c:pt idx="16">
                  <c:v>1.93</c:v>
                </c:pt>
                <c:pt idx="17">
                  <c:v>1.78</c:v>
                </c:pt>
                <c:pt idx="18">
                  <c:v>1.75</c:v>
                </c:pt>
              </c:numCache>
            </c:numRef>
          </c:val>
          <c:extLst>
            <c:ext xmlns:c16="http://schemas.microsoft.com/office/drawing/2014/chart" uri="{C3380CC4-5D6E-409C-BE32-E72D297353CC}">
              <c16:uniqueId val="{00000000-4734-4533-9D5D-E9CF2A58FD94}"/>
            </c:ext>
          </c:extLst>
        </c:ser>
        <c:dLbls>
          <c:showLegendKey val="0"/>
          <c:showVal val="0"/>
          <c:showCatName val="0"/>
          <c:showSerName val="0"/>
          <c:showPercent val="0"/>
          <c:showBubbleSize val="0"/>
        </c:dLbls>
        <c:gapWidth val="150"/>
        <c:overlap val="-27"/>
        <c:axId val="585586880"/>
        <c:axId val="585588520"/>
      </c:barChart>
      <c:catAx>
        <c:axId val="585586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85588520"/>
        <c:crosses val="autoZero"/>
        <c:auto val="1"/>
        <c:lblAlgn val="ctr"/>
        <c:lblOffset val="100"/>
        <c:noMultiLvlLbl val="0"/>
      </c:catAx>
      <c:valAx>
        <c:axId val="585588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85586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9DF60B-B4A2-4063-888C-F7FF5A5B8A9D}" type="datetimeFigureOut">
              <a:rPr lang="de-DE" smtClean="0"/>
              <a:t>22.02.2022</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3D0BF3-3E50-405B-B9D2-52940F713C41}" type="slidenum">
              <a:rPr lang="de-DE" smtClean="0"/>
              <a:t>‹Nr.›</a:t>
            </a:fld>
            <a:endParaRPr lang="de-DE"/>
          </a:p>
        </p:txBody>
      </p:sp>
    </p:spTree>
    <p:extLst>
      <p:ext uri="{BB962C8B-B14F-4D97-AF65-F5344CB8AC3E}">
        <p14:creationId xmlns:p14="http://schemas.microsoft.com/office/powerpoint/2010/main" val="22924665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99B7E-80A2-4E6D-A1F2-8C8415BA9110}" type="datetimeFigureOut">
              <a:rPr lang="de-DE" smtClean="0"/>
              <a:t>22.02.2022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0217AC-5908-47E7-BDA9-73F2264923AF}" type="slidenum">
              <a:rPr lang="de-DE" smtClean="0"/>
              <a:t>‹Nr.›</a:t>
            </a:fld>
            <a:endParaRPr lang="de-DE"/>
          </a:p>
        </p:txBody>
      </p:sp>
    </p:spTree>
    <p:extLst>
      <p:ext uri="{BB962C8B-B14F-4D97-AF65-F5344CB8AC3E}">
        <p14:creationId xmlns:p14="http://schemas.microsoft.com/office/powerpoint/2010/main" val="8535144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e.wikipedia.org/wiki/Hagalaz"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de.wikipedia.org/wiki/Berkano"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a:t>
            </a:fld>
            <a:endParaRPr lang="de-DE"/>
          </a:p>
        </p:txBody>
      </p:sp>
    </p:spTree>
    <p:extLst>
      <p:ext uri="{BB962C8B-B14F-4D97-AF65-F5344CB8AC3E}">
        <p14:creationId xmlns:p14="http://schemas.microsoft.com/office/powerpoint/2010/main" val="1555294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11</a:t>
            </a:fld>
            <a:endParaRPr lang="de-DE" dirty="0"/>
          </a:p>
        </p:txBody>
      </p:sp>
    </p:spTree>
    <p:extLst>
      <p:ext uri="{BB962C8B-B14F-4D97-AF65-F5344CB8AC3E}">
        <p14:creationId xmlns:p14="http://schemas.microsoft.com/office/powerpoint/2010/main" val="3299721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108</a:t>
            </a:fld>
            <a:endParaRPr lang="de-DE" dirty="0"/>
          </a:p>
        </p:txBody>
      </p:sp>
    </p:spTree>
    <p:extLst>
      <p:ext uri="{BB962C8B-B14F-4D97-AF65-F5344CB8AC3E}">
        <p14:creationId xmlns:p14="http://schemas.microsoft.com/office/powerpoint/2010/main" val="18987739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109</a:t>
            </a:fld>
            <a:endParaRPr lang="de-DE" dirty="0"/>
          </a:p>
        </p:txBody>
      </p:sp>
    </p:spTree>
    <p:extLst>
      <p:ext uri="{BB962C8B-B14F-4D97-AF65-F5344CB8AC3E}">
        <p14:creationId xmlns:p14="http://schemas.microsoft.com/office/powerpoint/2010/main" val="11897815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110</a:t>
            </a:fld>
            <a:endParaRPr lang="de-DE" dirty="0"/>
          </a:p>
        </p:txBody>
      </p:sp>
    </p:spTree>
    <p:extLst>
      <p:ext uri="{BB962C8B-B14F-4D97-AF65-F5344CB8AC3E}">
        <p14:creationId xmlns:p14="http://schemas.microsoft.com/office/powerpoint/2010/main" val="36627218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111</a:t>
            </a:fld>
            <a:endParaRPr lang="de-DE" dirty="0"/>
          </a:p>
        </p:txBody>
      </p:sp>
    </p:spTree>
    <p:extLst>
      <p:ext uri="{BB962C8B-B14F-4D97-AF65-F5344CB8AC3E}">
        <p14:creationId xmlns:p14="http://schemas.microsoft.com/office/powerpoint/2010/main" val="3802930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112</a:t>
            </a:fld>
            <a:endParaRPr lang="de-DE" dirty="0"/>
          </a:p>
        </p:txBody>
      </p:sp>
    </p:spTree>
    <p:extLst>
      <p:ext uri="{BB962C8B-B14F-4D97-AF65-F5344CB8AC3E}">
        <p14:creationId xmlns:p14="http://schemas.microsoft.com/office/powerpoint/2010/main" val="12180902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113</a:t>
            </a:fld>
            <a:endParaRPr lang="de-DE"/>
          </a:p>
        </p:txBody>
      </p:sp>
    </p:spTree>
    <p:extLst>
      <p:ext uri="{BB962C8B-B14F-4D97-AF65-F5344CB8AC3E}">
        <p14:creationId xmlns:p14="http://schemas.microsoft.com/office/powerpoint/2010/main" val="33011987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114</a:t>
            </a:fld>
            <a:endParaRPr lang="de-DE"/>
          </a:p>
        </p:txBody>
      </p:sp>
    </p:spTree>
    <p:extLst>
      <p:ext uri="{BB962C8B-B14F-4D97-AF65-F5344CB8AC3E}">
        <p14:creationId xmlns:p14="http://schemas.microsoft.com/office/powerpoint/2010/main" val="14653865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116</a:t>
            </a:fld>
            <a:endParaRPr lang="de-DE" dirty="0"/>
          </a:p>
        </p:txBody>
      </p:sp>
    </p:spTree>
    <p:extLst>
      <p:ext uri="{BB962C8B-B14F-4D97-AF65-F5344CB8AC3E}">
        <p14:creationId xmlns:p14="http://schemas.microsoft.com/office/powerpoint/2010/main" val="5941122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117</a:t>
            </a:fld>
            <a:endParaRPr lang="de-DE" dirty="0"/>
          </a:p>
        </p:txBody>
      </p:sp>
    </p:spTree>
    <p:extLst>
      <p:ext uri="{BB962C8B-B14F-4D97-AF65-F5344CB8AC3E}">
        <p14:creationId xmlns:p14="http://schemas.microsoft.com/office/powerpoint/2010/main" val="37677361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118</a:t>
            </a:fld>
            <a:endParaRPr lang="de-DE" dirty="0"/>
          </a:p>
        </p:txBody>
      </p:sp>
    </p:spTree>
    <p:extLst>
      <p:ext uri="{BB962C8B-B14F-4D97-AF65-F5344CB8AC3E}">
        <p14:creationId xmlns:p14="http://schemas.microsoft.com/office/powerpoint/2010/main" val="3611748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https://kartenprojektionen.de/properties.php</a:t>
            </a:r>
          </a:p>
        </p:txBody>
      </p:sp>
      <p:sp>
        <p:nvSpPr>
          <p:cNvPr id="4" name="Foliennummernplatzhalter 3"/>
          <p:cNvSpPr>
            <a:spLocks noGrp="1"/>
          </p:cNvSpPr>
          <p:nvPr>
            <p:ph type="sldNum" sz="quarter" idx="10"/>
          </p:nvPr>
        </p:nvSpPr>
        <p:spPr/>
        <p:txBody>
          <a:bodyPr/>
          <a:lstStyle/>
          <a:p>
            <a:fld id="{E00217AC-5908-47E7-BDA9-73F2264923AF}" type="slidenum">
              <a:rPr lang="de-DE" smtClean="0"/>
              <a:t>12</a:t>
            </a:fld>
            <a:endParaRPr lang="de-DE" dirty="0"/>
          </a:p>
        </p:txBody>
      </p:sp>
    </p:spTree>
    <p:extLst>
      <p:ext uri="{BB962C8B-B14F-4D97-AF65-F5344CB8AC3E}">
        <p14:creationId xmlns:p14="http://schemas.microsoft.com/office/powerpoint/2010/main" val="18380199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119</a:t>
            </a:fld>
            <a:endParaRPr lang="de-DE" dirty="0"/>
          </a:p>
        </p:txBody>
      </p:sp>
    </p:spTree>
    <p:extLst>
      <p:ext uri="{BB962C8B-B14F-4D97-AF65-F5344CB8AC3E}">
        <p14:creationId xmlns:p14="http://schemas.microsoft.com/office/powerpoint/2010/main" val="27274945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120</a:t>
            </a:fld>
            <a:endParaRPr lang="de-DE" dirty="0"/>
          </a:p>
        </p:txBody>
      </p:sp>
    </p:spTree>
    <p:extLst>
      <p:ext uri="{BB962C8B-B14F-4D97-AF65-F5344CB8AC3E}">
        <p14:creationId xmlns:p14="http://schemas.microsoft.com/office/powerpoint/2010/main" val="42683712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121</a:t>
            </a:fld>
            <a:endParaRPr lang="de-DE" dirty="0"/>
          </a:p>
        </p:txBody>
      </p:sp>
    </p:spTree>
    <p:extLst>
      <p:ext uri="{BB962C8B-B14F-4D97-AF65-F5344CB8AC3E}">
        <p14:creationId xmlns:p14="http://schemas.microsoft.com/office/powerpoint/2010/main" val="32610021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122</a:t>
            </a:fld>
            <a:endParaRPr lang="de-DE" dirty="0"/>
          </a:p>
        </p:txBody>
      </p:sp>
    </p:spTree>
    <p:extLst>
      <p:ext uri="{BB962C8B-B14F-4D97-AF65-F5344CB8AC3E}">
        <p14:creationId xmlns:p14="http://schemas.microsoft.com/office/powerpoint/2010/main" val="20834766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123</a:t>
            </a:fld>
            <a:endParaRPr lang="de-DE" dirty="0"/>
          </a:p>
        </p:txBody>
      </p:sp>
    </p:spTree>
    <p:extLst>
      <p:ext uri="{BB962C8B-B14F-4D97-AF65-F5344CB8AC3E}">
        <p14:creationId xmlns:p14="http://schemas.microsoft.com/office/powerpoint/2010/main" val="8761109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124</a:t>
            </a:fld>
            <a:endParaRPr lang="de-DE" dirty="0"/>
          </a:p>
        </p:txBody>
      </p:sp>
    </p:spTree>
    <p:extLst>
      <p:ext uri="{BB962C8B-B14F-4D97-AF65-F5344CB8AC3E}">
        <p14:creationId xmlns:p14="http://schemas.microsoft.com/office/powerpoint/2010/main" val="41569955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125</a:t>
            </a:fld>
            <a:endParaRPr lang="de-DE" dirty="0"/>
          </a:p>
        </p:txBody>
      </p:sp>
    </p:spTree>
    <p:extLst>
      <p:ext uri="{BB962C8B-B14F-4D97-AF65-F5344CB8AC3E}">
        <p14:creationId xmlns:p14="http://schemas.microsoft.com/office/powerpoint/2010/main" val="57866184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126</a:t>
            </a:fld>
            <a:endParaRPr lang="de-DE" dirty="0"/>
          </a:p>
        </p:txBody>
      </p:sp>
    </p:spTree>
    <p:extLst>
      <p:ext uri="{BB962C8B-B14F-4D97-AF65-F5344CB8AC3E}">
        <p14:creationId xmlns:p14="http://schemas.microsoft.com/office/powerpoint/2010/main" val="16265142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127</a:t>
            </a:fld>
            <a:endParaRPr lang="de-DE" dirty="0"/>
          </a:p>
        </p:txBody>
      </p:sp>
    </p:spTree>
    <p:extLst>
      <p:ext uri="{BB962C8B-B14F-4D97-AF65-F5344CB8AC3E}">
        <p14:creationId xmlns:p14="http://schemas.microsoft.com/office/powerpoint/2010/main" val="41590172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128</a:t>
            </a:fld>
            <a:endParaRPr lang="de-DE" dirty="0"/>
          </a:p>
        </p:txBody>
      </p:sp>
    </p:spTree>
    <p:extLst>
      <p:ext uri="{BB962C8B-B14F-4D97-AF65-F5344CB8AC3E}">
        <p14:creationId xmlns:p14="http://schemas.microsoft.com/office/powerpoint/2010/main" val="75235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13</a:t>
            </a:fld>
            <a:endParaRPr lang="de-DE" dirty="0"/>
          </a:p>
        </p:txBody>
      </p:sp>
    </p:spTree>
    <p:extLst>
      <p:ext uri="{BB962C8B-B14F-4D97-AF65-F5344CB8AC3E}">
        <p14:creationId xmlns:p14="http://schemas.microsoft.com/office/powerpoint/2010/main" val="397459612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129</a:t>
            </a:fld>
            <a:endParaRPr lang="de-DE" dirty="0"/>
          </a:p>
        </p:txBody>
      </p:sp>
    </p:spTree>
    <p:extLst>
      <p:ext uri="{BB962C8B-B14F-4D97-AF65-F5344CB8AC3E}">
        <p14:creationId xmlns:p14="http://schemas.microsoft.com/office/powerpoint/2010/main" val="95256000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130</a:t>
            </a:fld>
            <a:endParaRPr lang="de-DE"/>
          </a:p>
        </p:txBody>
      </p:sp>
    </p:spTree>
    <p:extLst>
      <p:ext uri="{BB962C8B-B14F-4D97-AF65-F5344CB8AC3E}">
        <p14:creationId xmlns:p14="http://schemas.microsoft.com/office/powerpoint/2010/main" val="1272753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14</a:t>
            </a:fld>
            <a:endParaRPr lang="de-DE"/>
          </a:p>
        </p:txBody>
      </p:sp>
    </p:spTree>
    <p:extLst>
      <p:ext uri="{BB962C8B-B14F-4D97-AF65-F5344CB8AC3E}">
        <p14:creationId xmlns:p14="http://schemas.microsoft.com/office/powerpoint/2010/main" val="4149007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15</a:t>
            </a:fld>
            <a:endParaRPr lang="de-DE"/>
          </a:p>
        </p:txBody>
      </p:sp>
    </p:spTree>
    <p:extLst>
      <p:ext uri="{BB962C8B-B14F-4D97-AF65-F5344CB8AC3E}">
        <p14:creationId xmlns:p14="http://schemas.microsoft.com/office/powerpoint/2010/main" val="1241727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16</a:t>
            </a:fld>
            <a:endParaRPr lang="de-DE" dirty="0"/>
          </a:p>
        </p:txBody>
      </p:sp>
    </p:spTree>
    <p:extLst>
      <p:ext uri="{BB962C8B-B14F-4D97-AF65-F5344CB8AC3E}">
        <p14:creationId xmlns:p14="http://schemas.microsoft.com/office/powerpoint/2010/main" val="2925772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dirty="0">
              <a:effectLst/>
              <a:latin typeface="Times New Roman" panose="02020603050405020304" pitchFamily="18" charset="0"/>
              <a:ea typeface="Times New Roman" panose="02020603050405020304" pitchFamily="18" charset="0"/>
            </a:endParaRPr>
          </a:p>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17</a:t>
            </a:fld>
            <a:endParaRPr lang="de-DE" dirty="0"/>
          </a:p>
        </p:txBody>
      </p:sp>
    </p:spTree>
    <p:extLst>
      <p:ext uri="{BB962C8B-B14F-4D97-AF65-F5344CB8AC3E}">
        <p14:creationId xmlns:p14="http://schemas.microsoft.com/office/powerpoint/2010/main" val="3886583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18</a:t>
            </a:fld>
            <a:endParaRPr lang="de-DE" dirty="0"/>
          </a:p>
        </p:txBody>
      </p:sp>
    </p:spTree>
    <p:extLst>
      <p:ext uri="{BB962C8B-B14F-4D97-AF65-F5344CB8AC3E}">
        <p14:creationId xmlns:p14="http://schemas.microsoft.com/office/powerpoint/2010/main" val="1665381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19</a:t>
            </a:fld>
            <a:endParaRPr lang="de-DE" dirty="0"/>
          </a:p>
        </p:txBody>
      </p:sp>
    </p:spTree>
    <p:extLst>
      <p:ext uri="{BB962C8B-B14F-4D97-AF65-F5344CB8AC3E}">
        <p14:creationId xmlns:p14="http://schemas.microsoft.com/office/powerpoint/2010/main" val="3673089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20</a:t>
            </a:fld>
            <a:endParaRPr lang="de-DE" dirty="0"/>
          </a:p>
        </p:txBody>
      </p:sp>
    </p:spTree>
    <p:extLst>
      <p:ext uri="{BB962C8B-B14F-4D97-AF65-F5344CB8AC3E}">
        <p14:creationId xmlns:p14="http://schemas.microsoft.com/office/powerpoint/2010/main" val="40211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a:t>
            </a:fld>
            <a:endParaRPr lang="de-DE" dirty="0"/>
          </a:p>
        </p:txBody>
      </p:sp>
    </p:spTree>
    <p:extLst>
      <p:ext uri="{BB962C8B-B14F-4D97-AF65-F5344CB8AC3E}">
        <p14:creationId xmlns:p14="http://schemas.microsoft.com/office/powerpoint/2010/main" val="3066412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21</a:t>
            </a:fld>
            <a:endParaRPr lang="de-DE" dirty="0"/>
          </a:p>
        </p:txBody>
      </p:sp>
    </p:spTree>
    <p:extLst>
      <p:ext uri="{BB962C8B-B14F-4D97-AF65-F5344CB8AC3E}">
        <p14:creationId xmlns:p14="http://schemas.microsoft.com/office/powerpoint/2010/main" val="1871052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22</a:t>
            </a:fld>
            <a:endParaRPr lang="de-DE" dirty="0"/>
          </a:p>
        </p:txBody>
      </p:sp>
    </p:spTree>
    <p:extLst>
      <p:ext uri="{BB962C8B-B14F-4D97-AF65-F5344CB8AC3E}">
        <p14:creationId xmlns:p14="http://schemas.microsoft.com/office/powerpoint/2010/main" val="813335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23</a:t>
            </a:fld>
            <a:endParaRPr lang="de-DE" dirty="0"/>
          </a:p>
        </p:txBody>
      </p:sp>
    </p:spTree>
    <p:extLst>
      <p:ext uri="{BB962C8B-B14F-4D97-AF65-F5344CB8AC3E}">
        <p14:creationId xmlns:p14="http://schemas.microsoft.com/office/powerpoint/2010/main" val="1267048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https://www.distrelec.de/de/sam-m8q-chip-antenne-gps-breakout-sparkfun-electronics-gps-15210/p/30157540</a:t>
            </a:r>
          </a:p>
        </p:txBody>
      </p:sp>
      <p:sp>
        <p:nvSpPr>
          <p:cNvPr id="4" name="Foliennummernplatzhalter 3"/>
          <p:cNvSpPr>
            <a:spLocks noGrp="1"/>
          </p:cNvSpPr>
          <p:nvPr>
            <p:ph type="sldNum" sz="quarter" idx="10"/>
          </p:nvPr>
        </p:nvSpPr>
        <p:spPr/>
        <p:txBody>
          <a:bodyPr/>
          <a:lstStyle/>
          <a:p>
            <a:fld id="{E00217AC-5908-47E7-BDA9-73F2264923AF}" type="slidenum">
              <a:rPr lang="de-DE" smtClean="0"/>
              <a:t>24</a:t>
            </a:fld>
            <a:endParaRPr lang="de-DE" dirty="0"/>
          </a:p>
        </p:txBody>
      </p:sp>
    </p:spTree>
    <p:extLst>
      <p:ext uri="{BB962C8B-B14F-4D97-AF65-F5344CB8AC3E}">
        <p14:creationId xmlns:p14="http://schemas.microsoft.com/office/powerpoint/2010/main" val="562572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25</a:t>
            </a:fld>
            <a:endParaRPr lang="de-DE"/>
          </a:p>
        </p:txBody>
      </p:sp>
    </p:spTree>
    <p:extLst>
      <p:ext uri="{BB962C8B-B14F-4D97-AF65-F5344CB8AC3E}">
        <p14:creationId xmlns:p14="http://schemas.microsoft.com/office/powerpoint/2010/main" val="1965709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26</a:t>
            </a:fld>
            <a:endParaRPr lang="de-DE"/>
          </a:p>
        </p:txBody>
      </p:sp>
    </p:spTree>
    <p:extLst>
      <p:ext uri="{BB962C8B-B14F-4D97-AF65-F5344CB8AC3E}">
        <p14:creationId xmlns:p14="http://schemas.microsoft.com/office/powerpoint/2010/main" val="471608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31</a:t>
            </a:fld>
            <a:endParaRPr lang="de-DE"/>
          </a:p>
        </p:txBody>
      </p:sp>
    </p:spTree>
    <p:extLst>
      <p:ext uri="{BB962C8B-B14F-4D97-AF65-F5344CB8AC3E}">
        <p14:creationId xmlns:p14="http://schemas.microsoft.com/office/powerpoint/2010/main" val="3371209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32</a:t>
            </a:fld>
            <a:endParaRPr lang="de-DE" dirty="0"/>
          </a:p>
        </p:txBody>
      </p:sp>
    </p:spTree>
    <p:extLst>
      <p:ext uri="{BB962C8B-B14F-4D97-AF65-F5344CB8AC3E}">
        <p14:creationId xmlns:p14="http://schemas.microsoft.com/office/powerpoint/2010/main" val="2176795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33</a:t>
            </a:fld>
            <a:endParaRPr lang="de-DE" dirty="0"/>
          </a:p>
        </p:txBody>
      </p:sp>
    </p:spTree>
    <p:extLst>
      <p:ext uri="{BB962C8B-B14F-4D97-AF65-F5344CB8AC3E}">
        <p14:creationId xmlns:p14="http://schemas.microsoft.com/office/powerpoint/2010/main" val="24609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34</a:t>
            </a:fld>
            <a:endParaRPr lang="de-DE" dirty="0"/>
          </a:p>
        </p:txBody>
      </p:sp>
    </p:spTree>
    <p:extLst>
      <p:ext uri="{BB962C8B-B14F-4D97-AF65-F5344CB8AC3E}">
        <p14:creationId xmlns:p14="http://schemas.microsoft.com/office/powerpoint/2010/main" val="1255258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a:t>
            </a:fld>
            <a:endParaRPr lang="de-DE" dirty="0"/>
          </a:p>
        </p:txBody>
      </p:sp>
    </p:spTree>
    <p:extLst>
      <p:ext uri="{BB962C8B-B14F-4D97-AF65-F5344CB8AC3E}">
        <p14:creationId xmlns:p14="http://schemas.microsoft.com/office/powerpoint/2010/main" val="968098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35</a:t>
            </a:fld>
            <a:endParaRPr lang="de-DE"/>
          </a:p>
        </p:txBody>
      </p:sp>
    </p:spTree>
    <p:extLst>
      <p:ext uri="{BB962C8B-B14F-4D97-AF65-F5344CB8AC3E}">
        <p14:creationId xmlns:p14="http://schemas.microsoft.com/office/powerpoint/2010/main" val="1578765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36</a:t>
            </a:fld>
            <a:endParaRPr lang="de-DE"/>
          </a:p>
        </p:txBody>
      </p:sp>
    </p:spTree>
    <p:extLst>
      <p:ext uri="{BB962C8B-B14F-4D97-AF65-F5344CB8AC3E}">
        <p14:creationId xmlns:p14="http://schemas.microsoft.com/office/powerpoint/2010/main" val="3025407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37</a:t>
            </a:fld>
            <a:endParaRPr lang="de-DE"/>
          </a:p>
        </p:txBody>
      </p:sp>
    </p:spTree>
    <p:extLst>
      <p:ext uri="{BB962C8B-B14F-4D97-AF65-F5344CB8AC3E}">
        <p14:creationId xmlns:p14="http://schemas.microsoft.com/office/powerpoint/2010/main" val="32962389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38</a:t>
            </a:fld>
            <a:endParaRPr lang="de-DE"/>
          </a:p>
        </p:txBody>
      </p:sp>
    </p:spTree>
    <p:extLst>
      <p:ext uri="{BB962C8B-B14F-4D97-AF65-F5344CB8AC3E}">
        <p14:creationId xmlns:p14="http://schemas.microsoft.com/office/powerpoint/2010/main" val="740071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39</a:t>
            </a:fld>
            <a:endParaRPr lang="de-DE"/>
          </a:p>
        </p:txBody>
      </p:sp>
    </p:spTree>
    <p:extLst>
      <p:ext uri="{BB962C8B-B14F-4D97-AF65-F5344CB8AC3E}">
        <p14:creationId xmlns:p14="http://schemas.microsoft.com/office/powerpoint/2010/main" val="246724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40</a:t>
            </a:fld>
            <a:endParaRPr lang="de-DE"/>
          </a:p>
        </p:txBody>
      </p:sp>
    </p:spTree>
    <p:extLst>
      <p:ext uri="{BB962C8B-B14F-4D97-AF65-F5344CB8AC3E}">
        <p14:creationId xmlns:p14="http://schemas.microsoft.com/office/powerpoint/2010/main" val="1165528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41</a:t>
            </a:fld>
            <a:endParaRPr lang="de-DE"/>
          </a:p>
        </p:txBody>
      </p:sp>
    </p:spTree>
    <p:extLst>
      <p:ext uri="{BB962C8B-B14F-4D97-AF65-F5344CB8AC3E}">
        <p14:creationId xmlns:p14="http://schemas.microsoft.com/office/powerpoint/2010/main" val="3958566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42</a:t>
            </a:fld>
            <a:endParaRPr lang="de-DE"/>
          </a:p>
        </p:txBody>
      </p:sp>
    </p:spTree>
    <p:extLst>
      <p:ext uri="{BB962C8B-B14F-4D97-AF65-F5344CB8AC3E}">
        <p14:creationId xmlns:p14="http://schemas.microsoft.com/office/powerpoint/2010/main" val="2137782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43</a:t>
            </a:fld>
            <a:endParaRPr lang="de-DE"/>
          </a:p>
        </p:txBody>
      </p:sp>
    </p:spTree>
    <p:extLst>
      <p:ext uri="{BB962C8B-B14F-4D97-AF65-F5344CB8AC3E}">
        <p14:creationId xmlns:p14="http://schemas.microsoft.com/office/powerpoint/2010/main" val="649708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44</a:t>
            </a:fld>
            <a:endParaRPr lang="de-DE"/>
          </a:p>
        </p:txBody>
      </p:sp>
    </p:spTree>
    <p:extLst>
      <p:ext uri="{BB962C8B-B14F-4D97-AF65-F5344CB8AC3E}">
        <p14:creationId xmlns:p14="http://schemas.microsoft.com/office/powerpoint/2010/main" val="1530958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a:t>
            </a:fld>
            <a:endParaRPr lang="de-DE" dirty="0"/>
          </a:p>
        </p:txBody>
      </p:sp>
    </p:spTree>
    <p:extLst>
      <p:ext uri="{BB962C8B-B14F-4D97-AF65-F5344CB8AC3E}">
        <p14:creationId xmlns:p14="http://schemas.microsoft.com/office/powerpoint/2010/main" val="703087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45</a:t>
            </a:fld>
            <a:endParaRPr lang="de-DE"/>
          </a:p>
        </p:txBody>
      </p:sp>
    </p:spTree>
    <p:extLst>
      <p:ext uri="{BB962C8B-B14F-4D97-AF65-F5344CB8AC3E}">
        <p14:creationId xmlns:p14="http://schemas.microsoft.com/office/powerpoint/2010/main" val="3759969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46</a:t>
            </a:fld>
            <a:endParaRPr lang="de-DE"/>
          </a:p>
        </p:txBody>
      </p:sp>
    </p:spTree>
    <p:extLst>
      <p:ext uri="{BB962C8B-B14F-4D97-AF65-F5344CB8AC3E}">
        <p14:creationId xmlns:p14="http://schemas.microsoft.com/office/powerpoint/2010/main" val="2313314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48</a:t>
            </a:fld>
            <a:endParaRPr lang="de-DE"/>
          </a:p>
        </p:txBody>
      </p:sp>
    </p:spTree>
    <p:extLst>
      <p:ext uri="{BB962C8B-B14F-4D97-AF65-F5344CB8AC3E}">
        <p14:creationId xmlns:p14="http://schemas.microsoft.com/office/powerpoint/2010/main" val="2746329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49</a:t>
            </a:fld>
            <a:endParaRPr lang="de-DE"/>
          </a:p>
        </p:txBody>
      </p:sp>
    </p:spTree>
    <p:extLst>
      <p:ext uri="{BB962C8B-B14F-4D97-AF65-F5344CB8AC3E}">
        <p14:creationId xmlns:p14="http://schemas.microsoft.com/office/powerpoint/2010/main" val="1082637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50</a:t>
            </a:fld>
            <a:endParaRPr lang="de-DE" dirty="0"/>
          </a:p>
        </p:txBody>
      </p:sp>
    </p:spTree>
    <p:extLst>
      <p:ext uri="{BB962C8B-B14F-4D97-AF65-F5344CB8AC3E}">
        <p14:creationId xmlns:p14="http://schemas.microsoft.com/office/powerpoint/2010/main" val="3641286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51</a:t>
            </a:fld>
            <a:endParaRPr lang="de-DE" dirty="0"/>
          </a:p>
        </p:txBody>
      </p:sp>
    </p:spTree>
    <p:extLst>
      <p:ext uri="{BB962C8B-B14F-4D97-AF65-F5344CB8AC3E}">
        <p14:creationId xmlns:p14="http://schemas.microsoft.com/office/powerpoint/2010/main" val="1252071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52</a:t>
            </a:fld>
            <a:endParaRPr lang="de-DE" dirty="0"/>
          </a:p>
        </p:txBody>
      </p:sp>
    </p:spTree>
    <p:extLst>
      <p:ext uri="{BB962C8B-B14F-4D97-AF65-F5344CB8AC3E}">
        <p14:creationId xmlns:p14="http://schemas.microsoft.com/office/powerpoint/2010/main" val="2434302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53</a:t>
            </a:fld>
            <a:endParaRPr lang="de-DE" dirty="0"/>
          </a:p>
        </p:txBody>
      </p:sp>
    </p:spTree>
    <p:extLst>
      <p:ext uri="{BB962C8B-B14F-4D97-AF65-F5344CB8AC3E}">
        <p14:creationId xmlns:p14="http://schemas.microsoft.com/office/powerpoint/2010/main" val="2046576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54</a:t>
            </a:fld>
            <a:endParaRPr lang="de-DE" dirty="0"/>
          </a:p>
        </p:txBody>
      </p:sp>
    </p:spTree>
    <p:extLst>
      <p:ext uri="{BB962C8B-B14F-4D97-AF65-F5344CB8AC3E}">
        <p14:creationId xmlns:p14="http://schemas.microsoft.com/office/powerpoint/2010/main" val="38273081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55</a:t>
            </a:fld>
            <a:endParaRPr lang="de-DE" dirty="0"/>
          </a:p>
        </p:txBody>
      </p:sp>
    </p:spTree>
    <p:extLst>
      <p:ext uri="{BB962C8B-B14F-4D97-AF65-F5344CB8AC3E}">
        <p14:creationId xmlns:p14="http://schemas.microsoft.com/office/powerpoint/2010/main" val="1641742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6</a:t>
            </a:fld>
            <a:endParaRPr lang="de-DE" dirty="0"/>
          </a:p>
        </p:txBody>
      </p:sp>
    </p:spTree>
    <p:extLst>
      <p:ext uri="{BB962C8B-B14F-4D97-AF65-F5344CB8AC3E}">
        <p14:creationId xmlns:p14="http://schemas.microsoft.com/office/powerpoint/2010/main" val="35240134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56</a:t>
            </a:fld>
            <a:endParaRPr lang="de-DE" dirty="0"/>
          </a:p>
        </p:txBody>
      </p:sp>
    </p:spTree>
    <p:extLst>
      <p:ext uri="{BB962C8B-B14F-4D97-AF65-F5344CB8AC3E}">
        <p14:creationId xmlns:p14="http://schemas.microsoft.com/office/powerpoint/2010/main" val="3214021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57</a:t>
            </a:fld>
            <a:endParaRPr lang="de-DE" dirty="0"/>
          </a:p>
        </p:txBody>
      </p:sp>
    </p:spTree>
    <p:extLst>
      <p:ext uri="{BB962C8B-B14F-4D97-AF65-F5344CB8AC3E}">
        <p14:creationId xmlns:p14="http://schemas.microsoft.com/office/powerpoint/2010/main" val="1498301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58</a:t>
            </a:fld>
            <a:endParaRPr lang="de-DE" dirty="0"/>
          </a:p>
        </p:txBody>
      </p:sp>
    </p:spTree>
    <p:extLst>
      <p:ext uri="{BB962C8B-B14F-4D97-AF65-F5344CB8AC3E}">
        <p14:creationId xmlns:p14="http://schemas.microsoft.com/office/powerpoint/2010/main" val="4113274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59</a:t>
            </a:fld>
            <a:endParaRPr lang="de-DE" dirty="0"/>
          </a:p>
        </p:txBody>
      </p:sp>
    </p:spTree>
    <p:extLst>
      <p:ext uri="{BB962C8B-B14F-4D97-AF65-F5344CB8AC3E}">
        <p14:creationId xmlns:p14="http://schemas.microsoft.com/office/powerpoint/2010/main" val="1120917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60</a:t>
            </a:fld>
            <a:endParaRPr lang="de-DE" dirty="0"/>
          </a:p>
        </p:txBody>
      </p:sp>
    </p:spTree>
    <p:extLst>
      <p:ext uri="{BB962C8B-B14F-4D97-AF65-F5344CB8AC3E}">
        <p14:creationId xmlns:p14="http://schemas.microsoft.com/office/powerpoint/2010/main" val="1369277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61</a:t>
            </a:fld>
            <a:endParaRPr lang="de-DE" dirty="0"/>
          </a:p>
        </p:txBody>
      </p:sp>
    </p:spTree>
    <p:extLst>
      <p:ext uri="{BB962C8B-B14F-4D97-AF65-F5344CB8AC3E}">
        <p14:creationId xmlns:p14="http://schemas.microsoft.com/office/powerpoint/2010/main" val="4069309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62</a:t>
            </a:fld>
            <a:endParaRPr lang="de-DE" dirty="0"/>
          </a:p>
        </p:txBody>
      </p:sp>
    </p:spTree>
    <p:extLst>
      <p:ext uri="{BB962C8B-B14F-4D97-AF65-F5344CB8AC3E}">
        <p14:creationId xmlns:p14="http://schemas.microsoft.com/office/powerpoint/2010/main" val="40334771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63</a:t>
            </a:fld>
            <a:endParaRPr lang="de-DE" dirty="0"/>
          </a:p>
        </p:txBody>
      </p:sp>
    </p:spTree>
    <p:extLst>
      <p:ext uri="{BB962C8B-B14F-4D97-AF65-F5344CB8AC3E}">
        <p14:creationId xmlns:p14="http://schemas.microsoft.com/office/powerpoint/2010/main" val="15492298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64</a:t>
            </a:fld>
            <a:endParaRPr lang="de-DE"/>
          </a:p>
        </p:txBody>
      </p:sp>
    </p:spTree>
    <p:extLst>
      <p:ext uri="{BB962C8B-B14F-4D97-AF65-F5344CB8AC3E}">
        <p14:creationId xmlns:p14="http://schemas.microsoft.com/office/powerpoint/2010/main" val="25718011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65</a:t>
            </a:fld>
            <a:endParaRPr lang="de-DE"/>
          </a:p>
        </p:txBody>
      </p:sp>
    </p:spTree>
    <p:extLst>
      <p:ext uri="{BB962C8B-B14F-4D97-AF65-F5344CB8AC3E}">
        <p14:creationId xmlns:p14="http://schemas.microsoft.com/office/powerpoint/2010/main" val="4026306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7</a:t>
            </a:fld>
            <a:endParaRPr lang="de-DE" dirty="0"/>
          </a:p>
        </p:txBody>
      </p:sp>
    </p:spTree>
    <p:extLst>
      <p:ext uri="{BB962C8B-B14F-4D97-AF65-F5344CB8AC3E}">
        <p14:creationId xmlns:p14="http://schemas.microsoft.com/office/powerpoint/2010/main" val="11413478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66</a:t>
            </a:fld>
            <a:endParaRPr lang="de-DE"/>
          </a:p>
        </p:txBody>
      </p:sp>
    </p:spTree>
    <p:extLst>
      <p:ext uri="{BB962C8B-B14F-4D97-AF65-F5344CB8AC3E}">
        <p14:creationId xmlns:p14="http://schemas.microsoft.com/office/powerpoint/2010/main" val="1024179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100" u="none" strike="noStrike" dirty="0">
                <a:solidFill>
                  <a:srgbClr val="0563C1"/>
                </a:solidFill>
                <a:effectLst/>
                <a:latin typeface="Roboto Light" panose="02000000000000000000" pitchFamily="2" charset="0"/>
                <a:ea typeface="Roboto Light" panose="02000000000000000000" pitchFamily="2" charset="0"/>
                <a:hlinkClick r:id="rId3" tooltip="Hagalaz">
                  <a:extLst>
                    <a:ext uri="{A12FA001-AC4F-418D-AE19-62706E023703}">
                      <ahyp:hlinkClr xmlns:ahyp="http://schemas.microsoft.com/office/drawing/2018/hyperlinkcolor" val="tx"/>
                    </a:ext>
                  </a:extLst>
                </a:hlinkClick>
              </a:rPr>
              <a:t>ᚼ (H wie </a:t>
            </a:r>
            <a:r>
              <a:rPr lang="de-DE" sz="1100" u="none" strike="noStrike" dirty="0" err="1">
                <a:solidFill>
                  <a:srgbClr val="0563C1"/>
                </a:solidFill>
                <a:effectLst/>
                <a:latin typeface="Roboto Light" panose="02000000000000000000" pitchFamily="2" charset="0"/>
                <a:ea typeface="Roboto Light" panose="02000000000000000000" pitchFamily="2" charset="0"/>
                <a:hlinkClick r:id="rId3" tooltip="Hagalaz">
                  <a:extLst>
                    <a:ext uri="{A12FA001-AC4F-418D-AE19-62706E023703}">
                      <ahyp:hlinkClr xmlns:ahyp="http://schemas.microsoft.com/office/drawing/2018/hyperlinkcolor" val="tx"/>
                    </a:ext>
                  </a:extLst>
                </a:hlinkClick>
              </a:rPr>
              <a:t>Hagalaz</a:t>
            </a:r>
            <a:r>
              <a:rPr lang="de-DE" sz="1100" u="none" strike="noStrike" dirty="0">
                <a:solidFill>
                  <a:schemeClr val="tx1"/>
                </a:solidFill>
                <a:effectLst/>
                <a:latin typeface="Roboto Light" panose="02000000000000000000" pitchFamily="2" charset="0"/>
                <a:ea typeface="Roboto Light" panose="02000000000000000000" pitchFamily="2" charset="0"/>
                <a:hlinkClick r:id="rId3" tooltip="Hagalaz">
                  <a:extLst>
                    <a:ext uri="{A12FA001-AC4F-418D-AE19-62706E023703}">
                      <ahyp:hlinkClr xmlns:ahyp="http://schemas.microsoft.com/office/drawing/2018/hyperlinkcolor" val="tx"/>
                    </a:ext>
                  </a:extLst>
                </a:hlinkClick>
              </a:rPr>
              <a:t>)</a:t>
            </a:r>
            <a:r>
              <a:rPr lang="de-DE" sz="1100" dirty="0">
                <a:solidFill>
                  <a:schemeClr val="tx1"/>
                </a:solidFill>
                <a:latin typeface="Roboto Light" panose="02000000000000000000" pitchFamily="2" charset="0"/>
                <a:ea typeface="Roboto Light" panose="02000000000000000000" pitchFamily="2" charset="0"/>
              </a:rPr>
              <a:t> und </a:t>
            </a:r>
            <a:r>
              <a:rPr lang="de-DE" sz="1100" u="none" strike="noStrike" dirty="0">
                <a:solidFill>
                  <a:srgbClr val="0563C1"/>
                </a:solidFill>
                <a:effectLst/>
                <a:latin typeface="Roboto Light" panose="02000000000000000000" pitchFamily="2" charset="0"/>
                <a:ea typeface="Roboto Light" panose="02000000000000000000" pitchFamily="2" charset="0"/>
                <a:hlinkClick r:id="rId4" tooltip="Berkano">
                  <a:extLst>
                    <a:ext uri="{A12FA001-AC4F-418D-AE19-62706E023703}">
                      <ahyp:hlinkClr xmlns:ahyp="http://schemas.microsoft.com/office/drawing/2018/hyperlinkcolor" val="tx"/>
                    </a:ext>
                  </a:extLst>
                </a:hlinkClick>
              </a:rPr>
              <a:t>ᛒ (B wie </a:t>
            </a:r>
            <a:r>
              <a:rPr lang="de-DE" sz="1100" u="none" strike="noStrike" dirty="0" err="1">
                <a:solidFill>
                  <a:srgbClr val="0563C1"/>
                </a:solidFill>
                <a:effectLst/>
                <a:latin typeface="Roboto Light" panose="02000000000000000000" pitchFamily="2" charset="0"/>
                <a:ea typeface="Roboto Light" panose="02000000000000000000" pitchFamily="2" charset="0"/>
                <a:hlinkClick r:id="rId4" tooltip="Berkano">
                  <a:extLst>
                    <a:ext uri="{A12FA001-AC4F-418D-AE19-62706E023703}">
                      <ahyp:hlinkClr xmlns:ahyp="http://schemas.microsoft.com/office/drawing/2018/hyperlinkcolor" val="tx"/>
                    </a:ext>
                  </a:extLst>
                </a:hlinkClick>
              </a:rPr>
              <a:t>Berkano</a:t>
            </a:r>
            <a:r>
              <a:rPr lang="de-DE" sz="1100" u="none" strike="noStrike" dirty="0">
                <a:solidFill>
                  <a:schemeClr val="tx1"/>
                </a:solidFill>
                <a:effectLst/>
                <a:latin typeface="Roboto Light" panose="02000000000000000000" pitchFamily="2" charset="0"/>
                <a:ea typeface="Roboto Light" panose="02000000000000000000" pitchFamily="2" charset="0"/>
                <a:hlinkClick r:id="rId4" tooltip="Berkano">
                  <a:extLst>
                    <a:ext uri="{A12FA001-AC4F-418D-AE19-62706E023703}">
                      <ahyp:hlinkClr xmlns:ahyp="http://schemas.microsoft.com/office/drawing/2018/hyperlinkcolor" val="tx"/>
                    </a:ext>
                  </a:extLst>
                </a:hlinkClick>
              </a:rPr>
              <a:t>)</a:t>
            </a:r>
            <a:r>
              <a:rPr lang="de-DE" sz="1100" b="0" i="0" dirty="0">
                <a:solidFill>
                  <a:schemeClr val="tx1"/>
                </a:solidFill>
                <a:effectLst/>
                <a:latin typeface="Roboto Light" panose="02000000000000000000" pitchFamily="2" charset="0"/>
                <a:ea typeface="Roboto Light" panose="02000000000000000000" pitchFamily="2" charset="0"/>
              </a:rPr>
              <a:t>.</a:t>
            </a:r>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67</a:t>
            </a:fld>
            <a:endParaRPr lang="de-DE" dirty="0"/>
          </a:p>
        </p:txBody>
      </p:sp>
    </p:spTree>
    <p:extLst>
      <p:ext uri="{BB962C8B-B14F-4D97-AF65-F5344CB8AC3E}">
        <p14:creationId xmlns:p14="http://schemas.microsoft.com/office/powerpoint/2010/main" val="2292657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68</a:t>
            </a:fld>
            <a:endParaRPr lang="de-DE" dirty="0"/>
          </a:p>
        </p:txBody>
      </p:sp>
    </p:spTree>
    <p:extLst>
      <p:ext uri="{BB962C8B-B14F-4D97-AF65-F5344CB8AC3E}">
        <p14:creationId xmlns:p14="http://schemas.microsoft.com/office/powerpoint/2010/main" val="35647493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69</a:t>
            </a:fld>
            <a:endParaRPr lang="de-DE" dirty="0"/>
          </a:p>
        </p:txBody>
      </p:sp>
    </p:spTree>
    <p:extLst>
      <p:ext uri="{BB962C8B-B14F-4D97-AF65-F5344CB8AC3E}">
        <p14:creationId xmlns:p14="http://schemas.microsoft.com/office/powerpoint/2010/main" val="251540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70</a:t>
            </a:fld>
            <a:endParaRPr lang="de-DE" dirty="0"/>
          </a:p>
        </p:txBody>
      </p:sp>
    </p:spTree>
    <p:extLst>
      <p:ext uri="{BB962C8B-B14F-4D97-AF65-F5344CB8AC3E}">
        <p14:creationId xmlns:p14="http://schemas.microsoft.com/office/powerpoint/2010/main" val="39842784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71</a:t>
            </a:fld>
            <a:endParaRPr lang="de-DE" dirty="0"/>
          </a:p>
        </p:txBody>
      </p:sp>
    </p:spTree>
    <p:extLst>
      <p:ext uri="{BB962C8B-B14F-4D97-AF65-F5344CB8AC3E}">
        <p14:creationId xmlns:p14="http://schemas.microsoft.com/office/powerpoint/2010/main" val="4798821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72</a:t>
            </a:fld>
            <a:endParaRPr lang="de-DE" dirty="0"/>
          </a:p>
        </p:txBody>
      </p:sp>
    </p:spTree>
    <p:extLst>
      <p:ext uri="{BB962C8B-B14F-4D97-AF65-F5344CB8AC3E}">
        <p14:creationId xmlns:p14="http://schemas.microsoft.com/office/powerpoint/2010/main" val="18099539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73</a:t>
            </a:fld>
            <a:endParaRPr lang="de-DE" dirty="0"/>
          </a:p>
        </p:txBody>
      </p:sp>
    </p:spTree>
    <p:extLst>
      <p:ext uri="{BB962C8B-B14F-4D97-AF65-F5344CB8AC3E}">
        <p14:creationId xmlns:p14="http://schemas.microsoft.com/office/powerpoint/2010/main" val="35028042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74</a:t>
            </a:fld>
            <a:endParaRPr lang="de-DE" dirty="0"/>
          </a:p>
        </p:txBody>
      </p:sp>
    </p:spTree>
    <p:extLst>
      <p:ext uri="{BB962C8B-B14F-4D97-AF65-F5344CB8AC3E}">
        <p14:creationId xmlns:p14="http://schemas.microsoft.com/office/powerpoint/2010/main" val="9247493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75</a:t>
            </a:fld>
            <a:endParaRPr lang="de-DE" dirty="0"/>
          </a:p>
        </p:txBody>
      </p:sp>
    </p:spTree>
    <p:extLst>
      <p:ext uri="{BB962C8B-B14F-4D97-AF65-F5344CB8AC3E}">
        <p14:creationId xmlns:p14="http://schemas.microsoft.com/office/powerpoint/2010/main" val="1597295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8</a:t>
            </a:fld>
            <a:endParaRPr lang="de-DE" dirty="0"/>
          </a:p>
        </p:txBody>
      </p:sp>
    </p:spTree>
    <p:extLst>
      <p:ext uri="{BB962C8B-B14F-4D97-AF65-F5344CB8AC3E}">
        <p14:creationId xmlns:p14="http://schemas.microsoft.com/office/powerpoint/2010/main" val="40697515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76</a:t>
            </a:fld>
            <a:endParaRPr lang="de-DE" dirty="0"/>
          </a:p>
        </p:txBody>
      </p:sp>
    </p:spTree>
    <p:extLst>
      <p:ext uri="{BB962C8B-B14F-4D97-AF65-F5344CB8AC3E}">
        <p14:creationId xmlns:p14="http://schemas.microsoft.com/office/powerpoint/2010/main" val="3652221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77</a:t>
            </a:fld>
            <a:endParaRPr lang="de-DE" dirty="0"/>
          </a:p>
        </p:txBody>
      </p:sp>
    </p:spTree>
    <p:extLst>
      <p:ext uri="{BB962C8B-B14F-4D97-AF65-F5344CB8AC3E}">
        <p14:creationId xmlns:p14="http://schemas.microsoft.com/office/powerpoint/2010/main" val="2413914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78</a:t>
            </a:fld>
            <a:endParaRPr lang="de-DE" dirty="0"/>
          </a:p>
        </p:txBody>
      </p:sp>
    </p:spTree>
    <p:extLst>
      <p:ext uri="{BB962C8B-B14F-4D97-AF65-F5344CB8AC3E}">
        <p14:creationId xmlns:p14="http://schemas.microsoft.com/office/powerpoint/2010/main" val="6300012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79</a:t>
            </a:fld>
            <a:endParaRPr lang="de-DE" dirty="0"/>
          </a:p>
        </p:txBody>
      </p:sp>
    </p:spTree>
    <p:extLst>
      <p:ext uri="{BB962C8B-B14F-4D97-AF65-F5344CB8AC3E}">
        <p14:creationId xmlns:p14="http://schemas.microsoft.com/office/powerpoint/2010/main" val="2858722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80</a:t>
            </a:fld>
            <a:endParaRPr lang="de-DE" dirty="0"/>
          </a:p>
        </p:txBody>
      </p:sp>
    </p:spTree>
    <p:extLst>
      <p:ext uri="{BB962C8B-B14F-4D97-AF65-F5344CB8AC3E}">
        <p14:creationId xmlns:p14="http://schemas.microsoft.com/office/powerpoint/2010/main" val="30816644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81</a:t>
            </a:fld>
            <a:endParaRPr lang="de-DE" dirty="0"/>
          </a:p>
        </p:txBody>
      </p:sp>
    </p:spTree>
    <p:extLst>
      <p:ext uri="{BB962C8B-B14F-4D97-AF65-F5344CB8AC3E}">
        <p14:creationId xmlns:p14="http://schemas.microsoft.com/office/powerpoint/2010/main" val="16899673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82</a:t>
            </a:fld>
            <a:endParaRPr lang="de-DE" dirty="0"/>
          </a:p>
        </p:txBody>
      </p:sp>
    </p:spTree>
    <p:extLst>
      <p:ext uri="{BB962C8B-B14F-4D97-AF65-F5344CB8AC3E}">
        <p14:creationId xmlns:p14="http://schemas.microsoft.com/office/powerpoint/2010/main" val="42277531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83</a:t>
            </a:fld>
            <a:endParaRPr lang="de-DE"/>
          </a:p>
        </p:txBody>
      </p:sp>
    </p:spTree>
    <p:extLst>
      <p:ext uri="{BB962C8B-B14F-4D97-AF65-F5344CB8AC3E}">
        <p14:creationId xmlns:p14="http://schemas.microsoft.com/office/powerpoint/2010/main" val="41681229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84</a:t>
            </a:fld>
            <a:endParaRPr lang="de-DE"/>
          </a:p>
        </p:txBody>
      </p:sp>
    </p:spTree>
    <p:extLst>
      <p:ext uri="{BB962C8B-B14F-4D97-AF65-F5344CB8AC3E}">
        <p14:creationId xmlns:p14="http://schemas.microsoft.com/office/powerpoint/2010/main" val="24883353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86</a:t>
            </a:fld>
            <a:endParaRPr lang="de-DE"/>
          </a:p>
        </p:txBody>
      </p:sp>
    </p:spTree>
    <p:extLst>
      <p:ext uri="{BB962C8B-B14F-4D97-AF65-F5344CB8AC3E}">
        <p14:creationId xmlns:p14="http://schemas.microsoft.com/office/powerpoint/2010/main" val="2131092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a:t>
            </a:fld>
            <a:endParaRPr lang="de-DE" dirty="0"/>
          </a:p>
        </p:txBody>
      </p:sp>
    </p:spTree>
    <p:extLst>
      <p:ext uri="{BB962C8B-B14F-4D97-AF65-F5344CB8AC3E}">
        <p14:creationId xmlns:p14="http://schemas.microsoft.com/office/powerpoint/2010/main" val="41234955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87</a:t>
            </a:fld>
            <a:endParaRPr lang="de-DE"/>
          </a:p>
        </p:txBody>
      </p:sp>
    </p:spTree>
    <p:extLst>
      <p:ext uri="{BB962C8B-B14F-4D97-AF65-F5344CB8AC3E}">
        <p14:creationId xmlns:p14="http://schemas.microsoft.com/office/powerpoint/2010/main" val="998358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88</a:t>
            </a:fld>
            <a:endParaRPr lang="de-DE"/>
          </a:p>
        </p:txBody>
      </p:sp>
    </p:spTree>
    <p:extLst>
      <p:ext uri="{BB962C8B-B14F-4D97-AF65-F5344CB8AC3E}">
        <p14:creationId xmlns:p14="http://schemas.microsoft.com/office/powerpoint/2010/main" val="23048470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89</a:t>
            </a:fld>
            <a:endParaRPr lang="de-DE" dirty="0"/>
          </a:p>
        </p:txBody>
      </p:sp>
    </p:spTree>
    <p:extLst>
      <p:ext uri="{BB962C8B-B14F-4D97-AF65-F5344CB8AC3E}">
        <p14:creationId xmlns:p14="http://schemas.microsoft.com/office/powerpoint/2010/main" val="4993926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90</a:t>
            </a:fld>
            <a:endParaRPr lang="de-DE" dirty="0"/>
          </a:p>
        </p:txBody>
      </p:sp>
    </p:spTree>
    <p:extLst>
      <p:ext uri="{BB962C8B-B14F-4D97-AF65-F5344CB8AC3E}">
        <p14:creationId xmlns:p14="http://schemas.microsoft.com/office/powerpoint/2010/main" val="7301741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91</a:t>
            </a:fld>
            <a:endParaRPr lang="de-DE" dirty="0"/>
          </a:p>
        </p:txBody>
      </p:sp>
    </p:spTree>
    <p:extLst>
      <p:ext uri="{BB962C8B-B14F-4D97-AF65-F5344CB8AC3E}">
        <p14:creationId xmlns:p14="http://schemas.microsoft.com/office/powerpoint/2010/main" val="35839862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92</a:t>
            </a:fld>
            <a:endParaRPr lang="de-DE" dirty="0"/>
          </a:p>
        </p:txBody>
      </p:sp>
    </p:spTree>
    <p:extLst>
      <p:ext uri="{BB962C8B-B14F-4D97-AF65-F5344CB8AC3E}">
        <p14:creationId xmlns:p14="http://schemas.microsoft.com/office/powerpoint/2010/main" val="482705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93</a:t>
            </a:fld>
            <a:endParaRPr lang="de-DE" dirty="0"/>
          </a:p>
        </p:txBody>
      </p:sp>
    </p:spTree>
    <p:extLst>
      <p:ext uri="{BB962C8B-B14F-4D97-AF65-F5344CB8AC3E}">
        <p14:creationId xmlns:p14="http://schemas.microsoft.com/office/powerpoint/2010/main" val="22808380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94</a:t>
            </a:fld>
            <a:endParaRPr lang="de-DE" dirty="0"/>
          </a:p>
        </p:txBody>
      </p:sp>
    </p:spTree>
    <p:extLst>
      <p:ext uri="{BB962C8B-B14F-4D97-AF65-F5344CB8AC3E}">
        <p14:creationId xmlns:p14="http://schemas.microsoft.com/office/powerpoint/2010/main" val="31213393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95</a:t>
            </a:fld>
            <a:endParaRPr lang="de-DE" dirty="0"/>
          </a:p>
        </p:txBody>
      </p:sp>
    </p:spTree>
    <p:extLst>
      <p:ext uri="{BB962C8B-B14F-4D97-AF65-F5344CB8AC3E}">
        <p14:creationId xmlns:p14="http://schemas.microsoft.com/office/powerpoint/2010/main" val="13208217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96</a:t>
            </a:fld>
            <a:endParaRPr lang="de-DE" dirty="0"/>
          </a:p>
        </p:txBody>
      </p:sp>
    </p:spTree>
    <p:extLst>
      <p:ext uri="{BB962C8B-B14F-4D97-AF65-F5344CB8AC3E}">
        <p14:creationId xmlns:p14="http://schemas.microsoft.com/office/powerpoint/2010/main" val="177038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10</a:t>
            </a:fld>
            <a:endParaRPr lang="de-DE" dirty="0"/>
          </a:p>
        </p:txBody>
      </p:sp>
    </p:spTree>
    <p:extLst>
      <p:ext uri="{BB962C8B-B14F-4D97-AF65-F5344CB8AC3E}">
        <p14:creationId xmlns:p14="http://schemas.microsoft.com/office/powerpoint/2010/main" val="42421321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97</a:t>
            </a:fld>
            <a:endParaRPr lang="de-DE" dirty="0"/>
          </a:p>
        </p:txBody>
      </p:sp>
    </p:spTree>
    <p:extLst>
      <p:ext uri="{BB962C8B-B14F-4D97-AF65-F5344CB8AC3E}">
        <p14:creationId xmlns:p14="http://schemas.microsoft.com/office/powerpoint/2010/main" val="38993067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98</a:t>
            </a:fld>
            <a:endParaRPr lang="de-DE" dirty="0"/>
          </a:p>
        </p:txBody>
      </p:sp>
    </p:spTree>
    <p:extLst>
      <p:ext uri="{BB962C8B-B14F-4D97-AF65-F5344CB8AC3E}">
        <p14:creationId xmlns:p14="http://schemas.microsoft.com/office/powerpoint/2010/main" val="35541660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99</a:t>
            </a:fld>
            <a:endParaRPr lang="de-DE" dirty="0"/>
          </a:p>
        </p:txBody>
      </p:sp>
    </p:spTree>
    <p:extLst>
      <p:ext uri="{BB962C8B-B14F-4D97-AF65-F5344CB8AC3E}">
        <p14:creationId xmlns:p14="http://schemas.microsoft.com/office/powerpoint/2010/main" val="18165480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100</a:t>
            </a:fld>
            <a:endParaRPr lang="de-DE" dirty="0"/>
          </a:p>
        </p:txBody>
      </p:sp>
    </p:spTree>
    <p:extLst>
      <p:ext uri="{BB962C8B-B14F-4D97-AF65-F5344CB8AC3E}">
        <p14:creationId xmlns:p14="http://schemas.microsoft.com/office/powerpoint/2010/main" val="25448846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101</a:t>
            </a:fld>
            <a:endParaRPr lang="de-DE"/>
          </a:p>
        </p:txBody>
      </p:sp>
    </p:spTree>
    <p:extLst>
      <p:ext uri="{BB962C8B-B14F-4D97-AF65-F5344CB8AC3E}">
        <p14:creationId xmlns:p14="http://schemas.microsoft.com/office/powerpoint/2010/main" val="15489989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102</a:t>
            </a:fld>
            <a:endParaRPr lang="de-DE"/>
          </a:p>
        </p:txBody>
      </p:sp>
    </p:spTree>
    <p:extLst>
      <p:ext uri="{BB962C8B-B14F-4D97-AF65-F5344CB8AC3E}">
        <p14:creationId xmlns:p14="http://schemas.microsoft.com/office/powerpoint/2010/main" val="4460693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104</a:t>
            </a:fld>
            <a:endParaRPr lang="de-DE" dirty="0"/>
          </a:p>
        </p:txBody>
      </p:sp>
    </p:spTree>
    <p:extLst>
      <p:ext uri="{BB962C8B-B14F-4D97-AF65-F5344CB8AC3E}">
        <p14:creationId xmlns:p14="http://schemas.microsoft.com/office/powerpoint/2010/main" val="8137560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105</a:t>
            </a:fld>
            <a:endParaRPr lang="de-DE" dirty="0"/>
          </a:p>
        </p:txBody>
      </p:sp>
    </p:spTree>
    <p:extLst>
      <p:ext uri="{BB962C8B-B14F-4D97-AF65-F5344CB8AC3E}">
        <p14:creationId xmlns:p14="http://schemas.microsoft.com/office/powerpoint/2010/main" val="648992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106</a:t>
            </a:fld>
            <a:endParaRPr lang="de-DE" dirty="0"/>
          </a:p>
        </p:txBody>
      </p:sp>
    </p:spTree>
    <p:extLst>
      <p:ext uri="{BB962C8B-B14F-4D97-AF65-F5344CB8AC3E}">
        <p14:creationId xmlns:p14="http://schemas.microsoft.com/office/powerpoint/2010/main" val="12915612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107</a:t>
            </a:fld>
            <a:endParaRPr lang="de-DE" dirty="0"/>
          </a:p>
        </p:txBody>
      </p:sp>
    </p:spTree>
    <p:extLst>
      <p:ext uri="{BB962C8B-B14F-4D97-AF65-F5344CB8AC3E}">
        <p14:creationId xmlns:p14="http://schemas.microsoft.com/office/powerpoint/2010/main" val="60057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 Cover Slide w. Image">
    <p:bg>
      <p:bgPr>
        <a:solidFill>
          <a:schemeClr val="bg1"/>
        </a:solidFill>
        <a:effectLst/>
      </p:bgPr>
    </p:bg>
    <p:spTree>
      <p:nvGrpSpPr>
        <p:cNvPr id="1" name=""/>
        <p:cNvGrpSpPr/>
        <p:nvPr/>
      </p:nvGrpSpPr>
      <p:grpSpPr>
        <a:xfrm>
          <a:off x="0" y="0"/>
          <a:ext cx="0" cy="0"/>
          <a:chOff x="0" y="0"/>
          <a:chExt cx="0" cy="0"/>
        </a:xfrm>
      </p:grpSpPr>
      <p:sp>
        <p:nvSpPr>
          <p:cNvPr id="13" name="Bildplatzhalter 12"/>
          <p:cNvSpPr>
            <a:spLocks noGrp="1"/>
          </p:cNvSpPr>
          <p:nvPr>
            <p:ph type="pic" sz="quarter" idx="13"/>
          </p:nvPr>
        </p:nvSpPr>
        <p:spPr>
          <a:xfrm>
            <a:off x="6197215" y="0"/>
            <a:ext cx="5994785"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chemeClr val="tx1">
              <a:lumMod val="75000"/>
              <a:lumOff val="25000"/>
            </a:schemeClr>
          </a:solidFill>
        </p:spPr>
        <p:txBody>
          <a:bodyPr wrap="square">
            <a:noAutofit/>
          </a:bodyPr>
          <a:lstStyle>
            <a:lvl1pPr>
              <a:defRPr>
                <a:noFill/>
              </a:defRPr>
            </a:lvl1pPr>
          </a:lstStyle>
          <a:p>
            <a:endParaRPr lang="de-DE"/>
          </a:p>
        </p:txBody>
      </p:sp>
      <p:sp>
        <p:nvSpPr>
          <p:cNvPr id="17" name="Rechteck 16"/>
          <p:cNvSpPr/>
          <p:nvPr userDrawn="1"/>
        </p:nvSpPr>
        <p:spPr>
          <a:xfrm>
            <a:off x="6103599" y="0"/>
            <a:ext cx="86017" cy="6858000"/>
          </a:xfrm>
          <a:prstGeom prst="rect">
            <a:avLst/>
          </a:prstGeom>
          <a:solidFill>
            <a:srgbClr val="FF9100"/>
          </a:solidFill>
          <a:ln>
            <a:noFill/>
          </a:ln>
          <a:effectLst>
            <a:outerShdw blurRad="50800" dist="508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userDrawn="1"/>
        </p:nvSpPr>
        <p:spPr>
          <a:xfrm>
            <a:off x="196" y="1018"/>
            <a:ext cx="6095804" cy="6858000"/>
          </a:xfrm>
          <a:prstGeom prst="rect">
            <a:avLst/>
          </a:prstGeom>
          <a:solidFill>
            <a:schemeClr val="bg1"/>
          </a:solidFill>
          <a:ln>
            <a:noFill/>
          </a:ln>
          <a:effectLst>
            <a:outerShdw blurRad="190500" dist="254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ctrTitle" hasCustomPrompt="1"/>
          </p:nvPr>
        </p:nvSpPr>
        <p:spPr>
          <a:xfrm>
            <a:off x="700336" y="2449168"/>
            <a:ext cx="4150495" cy="769441"/>
          </a:xfrm>
          <a:prstGeom prst="rect">
            <a:avLst/>
          </a:prstGeom>
        </p:spPr>
        <p:txBody>
          <a:bodyPr wrap="square" anchor="t">
            <a:spAutoFit/>
          </a:bodyPr>
          <a:lstStyle>
            <a:lvl1pPr algn="l">
              <a:lnSpc>
                <a:spcPct val="100000"/>
              </a:lnSpc>
              <a:spcAft>
                <a:spcPts val="0"/>
              </a:spcAft>
              <a:defRPr lang="de-DE" sz="4400" dirty="0"/>
            </a:lvl1pPr>
          </a:lstStyle>
          <a:p>
            <a:r>
              <a:rPr lang="de-DE" dirty="0"/>
              <a:t>Cover Title</a:t>
            </a:r>
          </a:p>
        </p:txBody>
      </p:sp>
      <p:sp>
        <p:nvSpPr>
          <p:cNvPr id="3" name="Untertitel 2"/>
          <p:cNvSpPr>
            <a:spLocks noGrp="1"/>
          </p:cNvSpPr>
          <p:nvPr>
            <p:ph type="subTitle" idx="1" hasCustomPrompt="1"/>
          </p:nvPr>
        </p:nvSpPr>
        <p:spPr>
          <a:xfrm>
            <a:off x="700337" y="3218609"/>
            <a:ext cx="4158094" cy="707886"/>
          </a:xfrm>
          <a:prstGeom prst="rect">
            <a:avLst/>
          </a:prstGeom>
        </p:spPr>
        <p:txBody>
          <a:bodyPr wrap="square">
            <a:spAutoFit/>
          </a:bodyPr>
          <a:lstStyle>
            <a:lvl1pPr marL="0" indent="0" algn="l">
              <a:lnSpc>
                <a:spcPct val="100000"/>
              </a:lnSpc>
              <a:buNone/>
              <a:defRPr sz="2000">
                <a:solidFill>
                  <a:schemeClr val="tx1">
                    <a:lumMod val="85000"/>
                    <a:lumOff val="15000"/>
                  </a:schemeClr>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a:t>
            </a:r>
          </a:p>
        </p:txBody>
      </p:sp>
      <p:sp>
        <p:nvSpPr>
          <p:cNvPr id="16" name="Textplatzhalter 15"/>
          <p:cNvSpPr>
            <a:spLocks noGrp="1"/>
          </p:cNvSpPr>
          <p:nvPr>
            <p:ph type="body" sz="quarter" idx="14" hasCustomPrompt="1"/>
          </p:nvPr>
        </p:nvSpPr>
        <p:spPr>
          <a:xfrm>
            <a:off x="700336" y="5298445"/>
            <a:ext cx="2004075" cy="369332"/>
          </a:xfrm>
          <a:prstGeom prst="rect">
            <a:avLst/>
          </a:prstGeom>
        </p:spPr>
        <p:txBody>
          <a:bodyPr wrap="none">
            <a:spAutoFit/>
          </a:bodyPr>
          <a:lstStyle>
            <a:lvl1pPr marL="0" indent="0">
              <a:buNone/>
              <a:defRPr sz="2000">
                <a:latin typeface="Roboto Thin" pitchFamily="2" charset="0"/>
                <a:ea typeface="Roboto Thin" pitchFamily="2" charset="0"/>
              </a:defRPr>
            </a:lvl1pPr>
          </a:lstStyle>
          <a:p>
            <a:pPr lvl="0"/>
            <a:r>
              <a:rPr lang="en-US" dirty="0"/>
              <a:t>Month Day, Year</a:t>
            </a:r>
            <a:endParaRPr lang="de-DE" dirty="0"/>
          </a:p>
        </p:txBody>
      </p:sp>
      <p:sp>
        <p:nvSpPr>
          <p:cNvPr id="5" name="Textplatzhalter 4"/>
          <p:cNvSpPr>
            <a:spLocks noGrp="1"/>
          </p:cNvSpPr>
          <p:nvPr>
            <p:ph type="body" sz="quarter" idx="15" hasCustomPrompt="1"/>
          </p:nvPr>
        </p:nvSpPr>
        <p:spPr>
          <a:xfrm>
            <a:off x="700336" y="1040427"/>
            <a:ext cx="3523722" cy="341632"/>
          </a:xfrm>
          <a:prstGeom prst="rect">
            <a:avLst/>
          </a:prstGeom>
        </p:spPr>
        <p:txBody>
          <a:bodyPr wrap="none">
            <a:spAutoFit/>
          </a:bodyPr>
          <a:lstStyle>
            <a:lvl1pPr marL="0" indent="0">
              <a:buNone/>
              <a:defRPr baseline="0"/>
            </a:lvl1pPr>
          </a:lstStyle>
          <a:p>
            <a:pPr lvl="0"/>
            <a:r>
              <a:rPr lang="en-US" dirty="0"/>
              <a:t>Author Title </a:t>
            </a:r>
            <a:r>
              <a:rPr lang="en-US" dirty="0" err="1"/>
              <a:t>Firstname</a:t>
            </a:r>
            <a:r>
              <a:rPr lang="en-US" dirty="0"/>
              <a:t> </a:t>
            </a:r>
            <a:r>
              <a:rPr lang="en-US" dirty="0" err="1"/>
              <a:t>Lastname</a:t>
            </a:r>
            <a:endParaRPr lang="de-DE" dirty="0"/>
          </a:p>
        </p:txBody>
      </p:sp>
    </p:spTree>
    <p:extLst>
      <p:ext uri="{BB962C8B-B14F-4D97-AF65-F5344CB8AC3E}">
        <p14:creationId xmlns:p14="http://schemas.microsoft.com/office/powerpoint/2010/main" val="41706200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 Slide - Blank">
    <p:spTree>
      <p:nvGrpSpPr>
        <p:cNvPr id="1" name=""/>
        <p:cNvGrpSpPr/>
        <p:nvPr/>
      </p:nvGrpSpPr>
      <p:grpSpPr>
        <a:xfrm>
          <a:off x="0" y="0"/>
          <a:ext cx="0" cy="0"/>
          <a:chOff x="0" y="0"/>
          <a:chExt cx="0" cy="0"/>
        </a:xfrm>
      </p:grpSpPr>
      <p:sp>
        <p:nvSpPr>
          <p:cNvPr id="33" name="Rechteck 32"/>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6"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323484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 Mockup - Single Screen and List">
    <p:spTree>
      <p:nvGrpSpPr>
        <p:cNvPr id="1" name=""/>
        <p:cNvGrpSpPr/>
        <p:nvPr/>
      </p:nvGrpSpPr>
      <p:grpSpPr>
        <a:xfrm>
          <a:off x="0" y="0"/>
          <a:ext cx="0" cy="0"/>
          <a:chOff x="0" y="0"/>
          <a:chExt cx="0" cy="0"/>
        </a:xfrm>
      </p:grpSpPr>
      <p:sp>
        <p:nvSpPr>
          <p:cNvPr id="20" name="Textplatzhalter 60"/>
          <p:cNvSpPr>
            <a:spLocks noGrp="1"/>
          </p:cNvSpPr>
          <p:nvPr>
            <p:ph type="body" sz="quarter" idx="37" hasCustomPrompt="1"/>
          </p:nvPr>
        </p:nvSpPr>
        <p:spPr>
          <a:xfrm>
            <a:off x="8325646" y="2228573"/>
            <a:ext cx="2028119" cy="424732"/>
          </a:xfrm>
          <a:prstGeom prst="rect">
            <a:avLst/>
          </a:prstGeom>
        </p:spPr>
        <p:txBody>
          <a:bodyPr wrap="none">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21" name="Textplatzhalter 60"/>
          <p:cNvSpPr>
            <a:spLocks noGrp="1"/>
          </p:cNvSpPr>
          <p:nvPr>
            <p:ph type="body" sz="quarter" idx="38" hasCustomPrompt="1"/>
          </p:nvPr>
        </p:nvSpPr>
        <p:spPr>
          <a:xfrm>
            <a:off x="8325646" y="3112966"/>
            <a:ext cx="2028119" cy="424732"/>
          </a:xfrm>
          <a:prstGeom prst="rect">
            <a:avLst/>
          </a:prstGeom>
        </p:spPr>
        <p:txBody>
          <a:bodyPr wrap="none">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22" name="Textplatzhalter 60"/>
          <p:cNvSpPr>
            <a:spLocks noGrp="1"/>
          </p:cNvSpPr>
          <p:nvPr>
            <p:ph type="body" sz="quarter" idx="39" hasCustomPrompt="1"/>
          </p:nvPr>
        </p:nvSpPr>
        <p:spPr>
          <a:xfrm>
            <a:off x="8324056" y="3979492"/>
            <a:ext cx="2028119" cy="424732"/>
          </a:xfrm>
          <a:prstGeom prst="rect">
            <a:avLst/>
          </a:prstGeom>
        </p:spPr>
        <p:txBody>
          <a:bodyPr wrap="none">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23" name="Textplatzhalter 60"/>
          <p:cNvSpPr>
            <a:spLocks noGrp="1"/>
          </p:cNvSpPr>
          <p:nvPr>
            <p:ph type="body" sz="quarter" idx="40" hasCustomPrompt="1"/>
          </p:nvPr>
        </p:nvSpPr>
        <p:spPr>
          <a:xfrm>
            <a:off x="1843420" y="2249092"/>
            <a:ext cx="2028120" cy="424732"/>
          </a:xfrm>
          <a:prstGeom prst="rect">
            <a:avLst/>
          </a:prstGeom>
        </p:spPr>
        <p:txBody>
          <a:bodyPr wrap="none">
            <a:spAutoFit/>
          </a:bodyPr>
          <a:lstStyle>
            <a:lvl1pPr marL="0" indent="0" algn="r">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24" name="Textplatzhalter 60"/>
          <p:cNvSpPr>
            <a:spLocks noGrp="1"/>
          </p:cNvSpPr>
          <p:nvPr>
            <p:ph type="body" sz="quarter" idx="41" hasCustomPrompt="1"/>
          </p:nvPr>
        </p:nvSpPr>
        <p:spPr>
          <a:xfrm>
            <a:off x="1836678" y="3114397"/>
            <a:ext cx="2028120" cy="424732"/>
          </a:xfrm>
          <a:prstGeom prst="rect">
            <a:avLst/>
          </a:prstGeom>
        </p:spPr>
        <p:txBody>
          <a:bodyPr wrap="none">
            <a:spAutoFit/>
          </a:bodyPr>
          <a:lstStyle>
            <a:lvl1pPr marL="0" indent="0" algn="r">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27" name="Textplatzhalter 60"/>
          <p:cNvSpPr>
            <a:spLocks noGrp="1"/>
          </p:cNvSpPr>
          <p:nvPr>
            <p:ph type="body" sz="quarter" idx="44" hasCustomPrompt="1"/>
          </p:nvPr>
        </p:nvSpPr>
        <p:spPr>
          <a:xfrm>
            <a:off x="1836678" y="3972497"/>
            <a:ext cx="2028120" cy="424732"/>
          </a:xfrm>
          <a:prstGeom prst="rect">
            <a:avLst/>
          </a:prstGeom>
        </p:spPr>
        <p:txBody>
          <a:bodyPr wrap="none">
            <a:spAutoFit/>
          </a:bodyPr>
          <a:lstStyle>
            <a:lvl1pPr marL="0" indent="0" algn="r">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5" name="Textplatzhalter 4"/>
          <p:cNvSpPr>
            <a:spLocks noGrp="1"/>
          </p:cNvSpPr>
          <p:nvPr>
            <p:ph type="body" sz="quarter" idx="46" hasCustomPrompt="1"/>
          </p:nvPr>
        </p:nvSpPr>
        <p:spPr>
          <a:xfrm>
            <a:off x="1829844" y="2569864"/>
            <a:ext cx="2028119" cy="341632"/>
          </a:xfrm>
          <a:prstGeom prst="rect">
            <a:avLst/>
          </a:prstGeom>
        </p:spPr>
        <p:txBody>
          <a:bodyPr/>
          <a:lstStyle>
            <a:lvl1pPr marL="0" indent="0" algn="r">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33" name="Textplatzhalter 4"/>
          <p:cNvSpPr>
            <a:spLocks noGrp="1"/>
          </p:cNvSpPr>
          <p:nvPr>
            <p:ph type="body" sz="quarter" idx="47" hasCustomPrompt="1"/>
          </p:nvPr>
        </p:nvSpPr>
        <p:spPr>
          <a:xfrm>
            <a:off x="1829844" y="3439566"/>
            <a:ext cx="2028119" cy="341632"/>
          </a:xfrm>
          <a:prstGeom prst="rect">
            <a:avLst/>
          </a:prstGeom>
        </p:spPr>
        <p:txBody>
          <a:bodyPr/>
          <a:lstStyle>
            <a:lvl1pPr marL="0" indent="0" algn="r">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41" name="Textplatzhalter 4"/>
          <p:cNvSpPr>
            <a:spLocks noGrp="1"/>
          </p:cNvSpPr>
          <p:nvPr>
            <p:ph type="body" sz="quarter" idx="48" hasCustomPrompt="1"/>
          </p:nvPr>
        </p:nvSpPr>
        <p:spPr>
          <a:xfrm>
            <a:off x="1834864" y="4301720"/>
            <a:ext cx="2028119" cy="341632"/>
          </a:xfrm>
          <a:prstGeom prst="rect">
            <a:avLst/>
          </a:prstGeom>
        </p:spPr>
        <p:txBody>
          <a:bodyPr/>
          <a:lstStyle>
            <a:lvl1pPr marL="0" indent="0" algn="r">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42" name="Textplatzhalter 4"/>
          <p:cNvSpPr>
            <a:spLocks noGrp="1"/>
          </p:cNvSpPr>
          <p:nvPr>
            <p:ph type="body" sz="quarter" idx="49" hasCustomPrompt="1"/>
          </p:nvPr>
        </p:nvSpPr>
        <p:spPr>
          <a:xfrm>
            <a:off x="8330879" y="2559497"/>
            <a:ext cx="2028119" cy="341632"/>
          </a:xfrm>
          <a:prstGeom prst="rect">
            <a:avLst/>
          </a:prstGeom>
        </p:spPr>
        <p:txBody>
          <a:bodyPr/>
          <a:lstStyle>
            <a:lvl1pPr marL="0" indent="0" algn="l">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43" name="Textplatzhalter 4"/>
          <p:cNvSpPr>
            <a:spLocks noGrp="1"/>
          </p:cNvSpPr>
          <p:nvPr>
            <p:ph type="body" sz="quarter" idx="50" hasCustomPrompt="1"/>
          </p:nvPr>
        </p:nvSpPr>
        <p:spPr>
          <a:xfrm>
            <a:off x="8330879" y="3459237"/>
            <a:ext cx="2028119" cy="341632"/>
          </a:xfrm>
          <a:prstGeom prst="rect">
            <a:avLst/>
          </a:prstGeom>
        </p:spPr>
        <p:txBody>
          <a:bodyPr/>
          <a:lstStyle>
            <a:lvl1pPr marL="0" indent="0" algn="l">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44" name="Textplatzhalter 4"/>
          <p:cNvSpPr>
            <a:spLocks noGrp="1"/>
          </p:cNvSpPr>
          <p:nvPr>
            <p:ph type="body" sz="quarter" idx="51" hasCustomPrompt="1"/>
          </p:nvPr>
        </p:nvSpPr>
        <p:spPr>
          <a:xfrm>
            <a:off x="8324055" y="4306791"/>
            <a:ext cx="2028119" cy="341632"/>
          </a:xfrm>
          <a:prstGeom prst="rect">
            <a:avLst/>
          </a:prstGeom>
        </p:spPr>
        <p:txBody>
          <a:bodyPr/>
          <a:lstStyle>
            <a:lvl1pPr marL="0" indent="0" algn="l">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25" name="Rechteck 24"/>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3"/>
          <p:cNvSpPr>
            <a:spLocks noGrp="1"/>
          </p:cNvSpPr>
          <p:nvPr>
            <p:ph type="pic" sz="quarter" idx="45"/>
          </p:nvPr>
        </p:nvSpPr>
        <p:spPr>
          <a:xfrm>
            <a:off x="4977041" y="1558762"/>
            <a:ext cx="2256188" cy="4066637"/>
          </a:xfrm>
          <a:prstGeom prst="rect">
            <a:avLst/>
          </a:prstGeom>
        </p:spPr>
        <p:txBody>
          <a:bodyPr/>
          <a:lstStyle>
            <a:lvl1pPr marL="0" indent="0">
              <a:buNone/>
              <a:defRPr>
                <a:noFill/>
              </a:defRPr>
            </a:lvl1pPr>
          </a:lstStyle>
          <a:p>
            <a:endParaRPr lang="de-DE" dirty="0"/>
          </a:p>
        </p:txBody>
      </p:sp>
      <p:sp>
        <p:nvSpPr>
          <p:cNvPr id="26" name="Ellipse 25"/>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34"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35"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931639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 Mockup - Flow Start">
    <p:spTree>
      <p:nvGrpSpPr>
        <p:cNvPr id="1" name=""/>
        <p:cNvGrpSpPr/>
        <p:nvPr/>
      </p:nvGrpSpPr>
      <p:grpSpPr>
        <a:xfrm>
          <a:off x="0" y="0"/>
          <a:ext cx="0" cy="0"/>
          <a:chOff x="0" y="0"/>
          <a:chExt cx="0" cy="0"/>
        </a:xfrm>
      </p:grpSpPr>
      <p:sp>
        <p:nvSpPr>
          <p:cNvPr id="39" name="Textplatzhalter 4"/>
          <p:cNvSpPr>
            <a:spLocks noGrp="1"/>
          </p:cNvSpPr>
          <p:nvPr>
            <p:ph type="body" sz="quarter" idx="27" hasCustomPrompt="1"/>
          </p:nvPr>
        </p:nvSpPr>
        <p:spPr>
          <a:xfrm>
            <a:off x="1162050" y="1855599"/>
            <a:ext cx="3376641" cy="424732"/>
          </a:xfrm>
          <a:prstGeom prst="rect">
            <a:avLst/>
          </a:prstGeom>
        </p:spPr>
        <p:txBody>
          <a:bodyPr wrap="square" anchor="b"/>
          <a:lstStyle>
            <a:lvl1pPr marL="0" indent="0" algn="r">
              <a:buNone/>
              <a:defRPr sz="2400">
                <a:solidFill>
                  <a:srgbClr val="FF9100"/>
                </a:solidFill>
                <a:latin typeface="Roboto Light" pitchFamily="2" charset="0"/>
                <a:ea typeface="Roboto Light" pitchFamily="2" charset="0"/>
              </a:defRPr>
            </a:lvl1pPr>
          </a:lstStyle>
          <a:p>
            <a:pPr lvl="0"/>
            <a:r>
              <a:rPr lang="en-US" dirty="0"/>
              <a:t>Headline</a:t>
            </a:r>
          </a:p>
        </p:txBody>
      </p:sp>
      <p:sp>
        <p:nvSpPr>
          <p:cNvPr id="40" name="Textplatzhalter 16"/>
          <p:cNvSpPr>
            <a:spLocks noGrp="1"/>
          </p:cNvSpPr>
          <p:nvPr>
            <p:ph type="body" sz="quarter" idx="28" hasCustomPrompt="1"/>
          </p:nvPr>
        </p:nvSpPr>
        <p:spPr>
          <a:xfrm>
            <a:off x="1162050" y="2199328"/>
            <a:ext cx="3376641" cy="341632"/>
          </a:xfrm>
          <a:prstGeom prst="rect">
            <a:avLst/>
          </a:prstGeom>
        </p:spPr>
        <p:txBody>
          <a:bodyPr wrap="square">
            <a:spAutoFit/>
          </a:bodyPr>
          <a:lstStyle>
            <a:lvl1pPr marL="0" indent="0" algn="r">
              <a:buNone/>
              <a:defRPr sz="1800">
                <a:solidFill>
                  <a:schemeClr val="tx1">
                    <a:lumMod val="85000"/>
                    <a:lumOff val="15000"/>
                  </a:schemeClr>
                </a:solidFill>
                <a:latin typeface="Roboto Light" pitchFamily="2" charset="0"/>
                <a:ea typeface="Roboto Light" pitchFamily="2" charset="0"/>
              </a:defRPr>
            </a:lvl1pPr>
          </a:lstStyle>
          <a:p>
            <a:pPr lvl="0"/>
            <a:r>
              <a:rPr lang="en-US" dirty="0"/>
              <a:t>Content</a:t>
            </a:r>
            <a:endParaRPr lang="de-DE" dirty="0"/>
          </a:p>
        </p:txBody>
      </p:sp>
      <p:sp>
        <p:nvSpPr>
          <p:cNvPr id="14" name="Rechteck 13"/>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Bildplatzhalter 3"/>
          <p:cNvSpPr>
            <a:spLocks noGrp="1"/>
          </p:cNvSpPr>
          <p:nvPr>
            <p:ph type="pic" sz="quarter" idx="45"/>
          </p:nvPr>
        </p:nvSpPr>
        <p:spPr>
          <a:xfrm>
            <a:off x="4977041" y="1558762"/>
            <a:ext cx="2256188" cy="4066637"/>
          </a:xfrm>
          <a:prstGeom prst="rect">
            <a:avLst/>
          </a:prstGeom>
        </p:spPr>
        <p:txBody>
          <a:bodyPr/>
          <a:lstStyle>
            <a:lvl1pPr marL="0" indent="0">
              <a:buNone/>
              <a:defRPr>
                <a:noFill/>
              </a:defRPr>
            </a:lvl1pPr>
          </a:lstStyle>
          <a:p>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31452383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 Mockup - Flow Start Two Screens">
    <p:spTree>
      <p:nvGrpSpPr>
        <p:cNvPr id="1" name=""/>
        <p:cNvGrpSpPr/>
        <p:nvPr/>
      </p:nvGrpSpPr>
      <p:grpSpPr>
        <a:xfrm>
          <a:off x="0" y="0"/>
          <a:ext cx="0" cy="0"/>
          <a:chOff x="0" y="0"/>
          <a:chExt cx="0" cy="0"/>
        </a:xfrm>
      </p:grpSpPr>
      <p:sp>
        <p:nvSpPr>
          <p:cNvPr id="39" name="Textplatzhalter 4"/>
          <p:cNvSpPr>
            <a:spLocks noGrp="1"/>
          </p:cNvSpPr>
          <p:nvPr>
            <p:ph type="body" sz="quarter" idx="27" hasCustomPrompt="1"/>
          </p:nvPr>
        </p:nvSpPr>
        <p:spPr>
          <a:xfrm>
            <a:off x="271867" y="1855599"/>
            <a:ext cx="2777949" cy="424732"/>
          </a:xfrm>
          <a:prstGeom prst="rect">
            <a:avLst/>
          </a:prstGeom>
        </p:spPr>
        <p:txBody>
          <a:bodyPr wrap="square" anchor="b"/>
          <a:lstStyle>
            <a:lvl1pPr marL="0" indent="0" algn="r">
              <a:buNone/>
              <a:defRPr sz="2400">
                <a:solidFill>
                  <a:srgbClr val="FF9100"/>
                </a:solidFill>
                <a:latin typeface="Roboto Light" pitchFamily="2" charset="0"/>
                <a:ea typeface="Roboto Light" pitchFamily="2" charset="0"/>
              </a:defRPr>
            </a:lvl1pPr>
          </a:lstStyle>
          <a:p>
            <a:pPr lvl="0"/>
            <a:r>
              <a:rPr lang="en-US" dirty="0"/>
              <a:t>Headline</a:t>
            </a:r>
          </a:p>
        </p:txBody>
      </p:sp>
      <p:sp>
        <p:nvSpPr>
          <p:cNvPr id="40" name="Textplatzhalter 16"/>
          <p:cNvSpPr>
            <a:spLocks noGrp="1"/>
          </p:cNvSpPr>
          <p:nvPr>
            <p:ph type="body" sz="quarter" idx="28" hasCustomPrompt="1"/>
          </p:nvPr>
        </p:nvSpPr>
        <p:spPr>
          <a:xfrm>
            <a:off x="271867" y="2199328"/>
            <a:ext cx="2777949" cy="341632"/>
          </a:xfrm>
          <a:prstGeom prst="rect">
            <a:avLst/>
          </a:prstGeom>
        </p:spPr>
        <p:txBody>
          <a:bodyPr wrap="square">
            <a:spAutoFit/>
          </a:bodyPr>
          <a:lstStyle>
            <a:lvl1pPr marL="0" indent="0" algn="r">
              <a:buNone/>
              <a:defRPr sz="1800">
                <a:solidFill>
                  <a:schemeClr val="tx1">
                    <a:lumMod val="85000"/>
                    <a:lumOff val="15000"/>
                  </a:schemeClr>
                </a:solidFill>
                <a:latin typeface="Roboto Light" pitchFamily="2" charset="0"/>
                <a:ea typeface="Roboto Light" pitchFamily="2" charset="0"/>
              </a:defRPr>
            </a:lvl1pPr>
          </a:lstStyle>
          <a:p>
            <a:pPr lvl="0"/>
            <a:r>
              <a:rPr lang="en-US" dirty="0"/>
              <a:t>Content</a:t>
            </a:r>
            <a:endParaRPr lang="de-DE" dirty="0"/>
          </a:p>
        </p:txBody>
      </p:sp>
      <p:sp>
        <p:nvSpPr>
          <p:cNvPr id="14" name="Rechteck 13"/>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Bildplatzhalter 3"/>
          <p:cNvSpPr>
            <a:spLocks noGrp="1"/>
          </p:cNvSpPr>
          <p:nvPr>
            <p:ph type="pic" sz="quarter" idx="45"/>
          </p:nvPr>
        </p:nvSpPr>
        <p:spPr>
          <a:xfrm>
            <a:off x="6379609" y="1558762"/>
            <a:ext cx="2256188" cy="4066637"/>
          </a:xfrm>
          <a:prstGeom prst="rect">
            <a:avLst/>
          </a:prstGeom>
        </p:spPr>
        <p:txBody>
          <a:bodyPr/>
          <a:lstStyle>
            <a:lvl1pPr marL="0" indent="0">
              <a:buNone/>
              <a:defRPr>
                <a:noFill/>
              </a:defRPr>
            </a:lvl1pPr>
          </a:lstStyle>
          <a:p>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3" name="Bildplatzhalter 3"/>
          <p:cNvSpPr>
            <a:spLocks noGrp="1"/>
          </p:cNvSpPr>
          <p:nvPr>
            <p:ph type="pic" sz="quarter" idx="46"/>
          </p:nvPr>
        </p:nvSpPr>
        <p:spPr>
          <a:xfrm>
            <a:off x="3564366" y="1558762"/>
            <a:ext cx="2256188" cy="4066637"/>
          </a:xfrm>
          <a:prstGeom prst="rect">
            <a:avLst/>
          </a:prstGeom>
        </p:spPr>
        <p:txBody>
          <a:bodyPr/>
          <a:lstStyle>
            <a:lvl1pPr marL="0" indent="0">
              <a:buNone/>
              <a:defRPr>
                <a:noFill/>
              </a:defRPr>
            </a:lvl1pPr>
          </a:lstStyle>
          <a:p>
            <a:endParaRPr lang="de-DE" dirty="0"/>
          </a:p>
        </p:txBody>
      </p:sp>
      <p:sp>
        <p:nvSpPr>
          <p:cNvPr id="15" name="Textplatzhalter 16"/>
          <p:cNvSpPr>
            <a:spLocks noGrp="1"/>
          </p:cNvSpPr>
          <p:nvPr>
            <p:ph type="body" sz="quarter" idx="47" hasCustomPrompt="1"/>
          </p:nvPr>
        </p:nvSpPr>
        <p:spPr>
          <a:xfrm>
            <a:off x="9157385" y="3789829"/>
            <a:ext cx="2696904" cy="341632"/>
          </a:xfrm>
          <a:prstGeom prst="rect">
            <a:avLst/>
          </a:prstGeom>
        </p:spPr>
        <p:txBody>
          <a:bodyPr wrap="square">
            <a:spAutoFit/>
          </a:bodyPr>
          <a:lstStyle>
            <a:lvl1pPr marL="0" indent="0" algn="l">
              <a:buNone/>
              <a:defRPr sz="1800">
                <a:solidFill>
                  <a:schemeClr val="tx1">
                    <a:lumMod val="85000"/>
                    <a:lumOff val="15000"/>
                  </a:schemeClr>
                </a:solidFill>
                <a:latin typeface="Roboto Light" pitchFamily="2" charset="0"/>
                <a:ea typeface="Roboto Light" pitchFamily="2" charset="0"/>
              </a:defRPr>
            </a:lvl1pPr>
          </a:lstStyle>
          <a:p>
            <a:pPr lvl="0"/>
            <a:r>
              <a:rPr lang="en-US" dirty="0"/>
              <a:t>Content</a:t>
            </a:r>
            <a:endParaRPr lang="de-DE" dirty="0"/>
          </a:p>
        </p:txBody>
      </p:sp>
    </p:spTree>
    <p:extLst>
      <p:ext uri="{BB962C8B-B14F-4D97-AF65-F5344CB8AC3E}">
        <p14:creationId xmlns:p14="http://schemas.microsoft.com/office/powerpoint/2010/main" val="36890251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 Mockup - Flow Start Three Screens">
    <p:spTree>
      <p:nvGrpSpPr>
        <p:cNvPr id="1" name=""/>
        <p:cNvGrpSpPr/>
        <p:nvPr/>
      </p:nvGrpSpPr>
      <p:grpSpPr>
        <a:xfrm>
          <a:off x="0" y="0"/>
          <a:ext cx="0" cy="0"/>
          <a:chOff x="0" y="0"/>
          <a:chExt cx="0" cy="0"/>
        </a:xfrm>
      </p:grpSpPr>
      <p:sp>
        <p:nvSpPr>
          <p:cNvPr id="14" name="Rechteck 13"/>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Bildplatzhalter 3"/>
          <p:cNvSpPr>
            <a:spLocks noGrp="1"/>
          </p:cNvSpPr>
          <p:nvPr>
            <p:ph type="pic" sz="quarter" idx="45"/>
          </p:nvPr>
        </p:nvSpPr>
        <p:spPr>
          <a:xfrm>
            <a:off x="4967906" y="1558762"/>
            <a:ext cx="2256188" cy="4066637"/>
          </a:xfrm>
          <a:prstGeom prst="rect">
            <a:avLst/>
          </a:prstGeom>
        </p:spPr>
        <p:txBody>
          <a:bodyPr/>
          <a:lstStyle>
            <a:lvl1pPr marL="0" indent="0">
              <a:buNone/>
              <a:defRPr>
                <a:noFill/>
              </a:defRPr>
            </a:lvl1pPr>
          </a:lstStyle>
          <a:p>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3" name="Bildplatzhalter 3"/>
          <p:cNvSpPr>
            <a:spLocks noGrp="1"/>
          </p:cNvSpPr>
          <p:nvPr>
            <p:ph type="pic" sz="quarter" idx="46"/>
          </p:nvPr>
        </p:nvSpPr>
        <p:spPr>
          <a:xfrm>
            <a:off x="2076463" y="1558762"/>
            <a:ext cx="2256188" cy="4066637"/>
          </a:xfrm>
          <a:prstGeom prst="rect">
            <a:avLst/>
          </a:prstGeom>
        </p:spPr>
        <p:txBody>
          <a:bodyPr/>
          <a:lstStyle>
            <a:lvl1pPr marL="0" indent="0">
              <a:buNone/>
              <a:defRPr>
                <a:noFill/>
              </a:defRPr>
            </a:lvl1pPr>
          </a:lstStyle>
          <a:p>
            <a:endParaRPr lang="de-DE" dirty="0"/>
          </a:p>
        </p:txBody>
      </p:sp>
      <p:sp>
        <p:nvSpPr>
          <p:cNvPr id="12" name="Bildplatzhalter 3"/>
          <p:cNvSpPr>
            <a:spLocks noGrp="1"/>
          </p:cNvSpPr>
          <p:nvPr>
            <p:ph type="pic" sz="quarter" idx="47"/>
          </p:nvPr>
        </p:nvSpPr>
        <p:spPr>
          <a:xfrm>
            <a:off x="7859349" y="1558761"/>
            <a:ext cx="2256188" cy="4066637"/>
          </a:xfrm>
          <a:prstGeom prst="rect">
            <a:avLst/>
          </a:prstGeom>
        </p:spPr>
        <p:txBody>
          <a:bodyPr/>
          <a:lstStyle>
            <a:lvl1pPr marL="0" indent="0">
              <a:buNone/>
              <a:defRPr>
                <a:noFill/>
              </a:defRPr>
            </a:lvl1pPr>
          </a:lstStyle>
          <a:p>
            <a:endParaRPr lang="de-DE" dirty="0"/>
          </a:p>
        </p:txBody>
      </p:sp>
    </p:spTree>
    <p:extLst>
      <p:ext uri="{BB962C8B-B14F-4D97-AF65-F5344CB8AC3E}">
        <p14:creationId xmlns:p14="http://schemas.microsoft.com/office/powerpoint/2010/main" val="1184309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 Mockup - Flow Inter Once Screen">
    <p:spTree>
      <p:nvGrpSpPr>
        <p:cNvPr id="1" name=""/>
        <p:cNvGrpSpPr/>
        <p:nvPr/>
      </p:nvGrpSpPr>
      <p:grpSpPr>
        <a:xfrm>
          <a:off x="0" y="0"/>
          <a:ext cx="0" cy="0"/>
          <a:chOff x="0" y="0"/>
          <a:chExt cx="0" cy="0"/>
        </a:xfrm>
      </p:grpSpPr>
      <p:sp>
        <p:nvSpPr>
          <p:cNvPr id="31" name="Textplatzhalter 4"/>
          <p:cNvSpPr>
            <a:spLocks noGrp="1"/>
          </p:cNvSpPr>
          <p:nvPr>
            <p:ph type="body" sz="quarter" idx="27" hasCustomPrompt="1"/>
          </p:nvPr>
        </p:nvSpPr>
        <p:spPr>
          <a:xfrm>
            <a:off x="1162050" y="1855599"/>
            <a:ext cx="3376641" cy="424732"/>
          </a:xfrm>
          <a:prstGeom prst="rect">
            <a:avLst/>
          </a:prstGeom>
        </p:spPr>
        <p:txBody>
          <a:bodyPr wrap="square" anchor="b"/>
          <a:lstStyle>
            <a:lvl1pPr marL="0" indent="0" algn="r">
              <a:buNone/>
              <a:defRPr sz="2400">
                <a:solidFill>
                  <a:srgbClr val="FF9100"/>
                </a:solidFill>
                <a:latin typeface="Roboto Light" pitchFamily="2" charset="0"/>
                <a:ea typeface="Roboto Light" pitchFamily="2" charset="0"/>
              </a:defRPr>
            </a:lvl1pPr>
          </a:lstStyle>
          <a:p>
            <a:pPr lvl="0"/>
            <a:r>
              <a:rPr lang="en-US" dirty="0"/>
              <a:t>Headline</a:t>
            </a:r>
          </a:p>
        </p:txBody>
      </p:sp>
      <p:sp>
        <p:nvSpPr>
          <p:cNvPr id="32" name="Textplatzhalter 16"/>
          <p:cNvSpPr>
            <a:spLocks noGrp="1"/>
          </p:cNvSpPr>
          <p:nvPr>
            <p:ph type="body" sz="quarter" idx="28" hasCustomPrompt="1"/>
          </p:nvPr>
        </p:nvSpPr>
        <p:spPr>
          <a:xfrm>
            <a:off x="1162050" y="2199328"/>
            <a:ext cx="3376641" cy="341632"/>
          </a:xfrm>
          <a:prstGeom prst="rect">
            <a:avLst/>
          </a:prstGeom>
        </p:spPr>
        <p:txBody>
          <a:bodyPr wrap="square">
            <a:spAutoFit/>
          </a:bodyPr>
          <a:lstStyle>
            <a:lvl1pPr marL="0" indent="0" algn="r">
              <a:buNone/>
              <a:defRPr sz="1800">
                <a:solidFill>
                  <a:schemeClr val="tx1">
                    <a:lumMod val="85000"/>
                    <a:lumOff val="15000"/>
                  </a:schemeClr>
                </a:solidFill>
                <a:latin typeface="Roboto Light" pitchFamily="2" charset="0"/>
                <a:ea typeface="Roboto Light" pitchFamily="2" charset="0"/>
              </a:defRPr>
            </a:lvl1pPr>
          </a:lstStyle>
          <a:p>
            <a:pPr lvl="0"/>
            <a:r>
              <a:rPr lang="en-US" dirty="0"/>
              <a:t>Content</a:t>
            </a:r>
            <a:endParaRPr lang="de-DE" dirty="0"/>
          </a:p>
        </p:txBody>
      </p:sp>
      <p:sp>
        <p:nvSpPr>
          <p:cNvPr id="33" name="Rechteck 32"/>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Bildplatzhalter 3"/>
          <p:cNvSpPr>
            <a:spLocks noGrp="1"/>
          </p:cNvSpPr>
          <p:nvPr>
            <p:ph type="pic" sz="quarter" idx="45"/>
          </p:nvPr>
        </p:nvSpPr>
        <p:spPr>
          <a:xfrm>
            <a:off x="4977041" y="1558762"/>
            <a:ext cx="2256188" cy="4066637"/>
          </a:xfrm>
          <a:prstGeom prst="rect">
            <a:avLst/>
          </a:prstGeom>
        </p:spPr>
        <p:txBody>
          <a:bodyPr/>
          <a:lstStyle>
            <a:lvl1pPr marL="0" indent="0">
              <a:buNone/>
              <a:defRPr>
                <a:noFill/>
              </a:defRPr>
            </a:lvl1pPr>
          </a:lstStyle>
          <a:p>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4"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5"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1807055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 Person -  Contact Data">
    <p:bg>
      <p:bgPr>
        <a:solidFill>
          <a:schemeClr val="bg1"/>
        </a:solidFill>
        <a:effectLst/>
      </p:bgPr>
    </p:bg>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5236541" y="2336817"/>
            <a:ext cx="3366537" cy="369332"/>
          </a:xfrm>
          <a:prstGeom prst="rect">
            <a:avLst/>
          </a:prstGeom>
        </p:spPr>
        <p:txBody>
          <a:bodyPr wrap="square">
            <a:spAutoFit/>
          </a:bodyPr>
          <a:lstStyle>
            <a:lvl1pPr marL="0" indent="0" algn="l">
              <a:lnSpc>
                <a:spcPct val="100000"/>
              </a:lnSpc>
              <a:buNone/>
              <a:defRPr sz="1800">
                <a:solidFill>
                  <a:srgbClr val="FF9100"/>
                </a:solidFill>
                <a:latin typeface="Roboto Thin" pitchFamily="2" charset="0"/>
                <a:ea typeface="Roboto Thin"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 Function </a:t>
            </a:r>
            <a:endParaRPr lang="de-DE" dirty="0"/>
          </a:p>
        </p:txBody>
      </p:sp>
      <p:sp>
        <p:nvSpPr>
          <p:cNvPr id="34" name="Textplatzhalter 33"/>
          <p:cNvSpPr>
            <a:spLocks noGrp="1"/>
          </p:cNvSpPr>
          <p:nvPr>
            <p:ph type="body" sz="quarter" idx="10" hasCustomPrompt="1"/>
          </p:nvPr>
        </p:nvSpPr>
        <p:spPr>
          <a:xfrm>
            <a:off x="5329378" y="3149694"/>
            <a:ext cx="819455" cy="341632"/>
          </a:xfrm>
          <a:prstGeom prst="rect">
            <a:avLst/>
          </a:prstGeom>
          <a:noFill/>
        </p:spPr>
        <p:txBody>
          <a:bodyPr wrap="none"/>
          <a:lstStyle>
            <a:lvl1pPr marL="0" indent="0">
              <a:buNone/>
              <a:defRPr sz="1800">
                <a:latin typeface="Roboto" pitchFamily="2" charset="0"/>
                <a:ea typeface="Roboto" pitchFamily="2" charset="0"/>
              </a:defRPr>
            </a:lvl1pPr>
          </a:lstStyle>
          <a:p>
            <a:pPr lvl="0"/>
            <a:r>
              <a:rPr lang="en-US" dirty="0"/>
              <a:t>E-Mail</a:t>
            </a:r>
            <a:endParaRPr lang="de-DE" dirty="0"/>
          </a:p>
        </p:txBody>
      </p:sp>
      <p:sp>
        <p:nvSpPr>
          <p:cNvPr id="36" name="Textplatzhalter 35"/>
          <p:cNvSpPr>
            <a:spLocks noGrp="1"/>
          </p:cNvSpPr>
          <p:nvPr>
            <p:ph type="body" sz="quarter" idx="11" hasCustomPrompt="1"/>
          </p:nvPr>
        </p:nvSpPr>
        <p:spPr>
          <a:xfrm>
            <a:off x="6370506" y="3149694"/>
            <a:ext cx="2972289" cy="341632"/>
          </a:xfrm>
          <a:prstGeom prst="rect">
            <a:avLst/>
          </a:prstGeom>
        </p:spPr>
        <p:txBody>
          <a:bodyPr wrap="none"/>
          <a:lstStyle>
            <a:lvl1pPr marL="0" indent="0">
              <a:buNone/>
              <a:defRPr sz="1800"/>
            </a:lvl1pPr>
          </a:lstStyle>
          <a:p>
            <a:pPr lvl="0"/>
            <a:r>
              <a:rPr lang="en-US" dirty="0"/>
              <a:t>contact@hendrikspeck.com</a:t>
            </a:r>
            <a:endParaRPr lang="de-DE" dirty="0"/>
          </a:p>
        </p:txBody>
      </p:sp>
      <p:sp>
        <p:nvSpPr>
          <p:cNvPr id="39" name="Textplatzhalter 33"/>
          <p:cNvSpPr>
            <a:spLocks noGrp="1"/>
          </p:cNvSpPr>
          <p:nvPr>
            <p:ph type="body" sz="quarter" idx="12" hasCustomPrompt="1"/>
          </p:nvPr>
        </p:nvSpPr>
        <p:spPr>
          <a:xfrm>
            <a:off x="5329378" y="4124173"/>
            <a:ext cx="798617" cy="341632"/>
          </a:xfrm>
          <a:prstGeom prst="rect">
            <a:avLst/>
          </a:prstGeom>
          <a:noFill/>
        </p:spPr>
        <p:txBody>
          <a:bodyPr wrap="none"/>
          <a:lstStyle>
            <a:lvl1pPr marL="0" indent="0">
              <a:buNone/>
              <a:defRPr sz="1800">
                <a:latin typeface="Roboto" pitchFamily="2" charset="0"/>
                <a:ea typeface="Roboto" pitchFamily="2" charset="0"/>
              </a:defRPr>
            </a:lvl1pPr>
          </a:lstStyle>
          <a:p>
            <a:pPr lvl="0"/>
            <a:r>
              <a:rPr lang="en-US" dirty="0"/>
              <a:t>Skype</a:t>
            </a:r>
            <a:endParaRPr lang="de-DE" dirty="0"/>
          </a:p>
        </p:txBody>
      </p:sp>
      <p:sp>
        <p:nvSpPr>
          <p:cNvPr id="40" name="Textplatzhalter 35"/>
          <p:cNvSpPr>
            <a:spLocks noGrp="1"/>
          </p:cNvSpPr>
          <p:nvPr>
            <p:ph type="body" sz="quarter" idx="13" hasCustomPrompt="1"/>
          </p:nvPr>
        </p:nvSpPr>
        <p:spPr>
          <a:xfrm>
            <a:off x="6370506" y="4124173"/>
            <a:ext cx="1500732" cy="341632"/>
          </a:xfrm>
          <a:prstGeom prst="rect">
            <a:avLst/>
          </a:prstGeom>
        </p:spPr>
        <p:txBody>
          <a:bodyPr wrap="none"/>
          <a:lstStyle>
            <a:lvl1pPr marL="0" indent="0">
              <a:buNone/>
              <a:defRPr sz="1800"/>
            </a:lvl1pPr>
          </a:lstStyle>
          <a:p>
            <a:pPr lvl="0"/>
            <a:r>
              <a:rPr lang="en-US" dirty="0" err="1"/>
              <a:t>hendrikspeck</a:t>
            </a:r>
            <a:endParaRPr lang="de-DE" dirty="0"/>
          </a:p>
        </p:txBody>
      </p:sp>
      <p:sp>
        <p:nvSpPr>
          <p:cNvPr id="41" name="Textplatzhalter 33"/>
          <p:cNvSpPr>
            <a:spLocks noGrp="1"/>
          </p:cNvSpPr>
          <p:nvPr>
            <p:ph type="body" sz="quarter" idx="14" hasCustomPrompt="1"/>
          </p:nvPr>
        </p:nvSpPr>
        <p:spPr>
          <a:xfrm>
            <a:off x="5329378" y="3634647"/>
            <a:ext cx="837089" cy="341632"/>
          </a:xfrm>
          <a:prstGeom prst="rect">
            <a:avLst/>
          </a:prstGeom>
          <a:noFill/>
        </p:spPr>
        <p:txBody>
          <a:bodyPr wrap="none"/>
          <a:lstStyle>
            <a:lvl1pPr marL="0" indent="0">
              <a:buNone/>
              <a:defRPr sz="1800">
                <a:latin typeface="Roboto" pitchFamily="2" charset="0"/>
                <a:ea typeface="Roboto" pitchFamily="2" charset="0"/>
              </a:defRPr>
            </a:lvl1pPr>
          </a:lstStyle>
          <a:p>
            <a:pPr lvl="0"/>
            <a:r>
              <a:rPr lang="en-US" dirty="0"/>
              <a:t>Phone</a:t>
            </a:r>
            <a:endParaRPr lang="de-DE" dirty="0"/>
          </a:p>
        </p:txBody>
      </p:sp>
      <p:sp>
        <p:nvSpPr>
          <p:cNvPr id="42" name="Textplatzhalter 35"/>
          <p:cNvSpPr>
            <a:spLocks noGrp="1"/>
          </p:cNvSpPr>
          <p:nvPr>
            <p:ph type="body" sz="quarter" idx="15" hasCustomPrompt="1"/>
          </p:nvPr>
        </p:nvSpPr>
        <p:spPr>
          <a:xfrm>
            <a:off x="6370506" y="3634647"/>
            <a:ext cx="1997663" cy="341632"/>
          </a:xfrm>
          <a:prstGeom prst="rect">
            <a:avLst/>
          </a:prstGeom>
        </p:spPr>
        <p:txBody>
          <a:bodyPr wrap="none"/>
          <a:lstStyle>
            <a:lvl1pPr marL="0" indent="0">
              <a:buNone/>
              <a:defRPr sz="1800"/>
            </a:lvl1pPr>
          </a:lstStyle>
          <a:p>
            <a:pPr lvl="0"/>
            <a:r>
              <a:rPr lang="en-US" dirty="0"/>
              <a:t>+49 631 591 4360</a:t>
            </a:r>
            <a:endParaRPr lang="de-DE" dirty="0"/>
          </a:p>
        </p:txBody>
      </p:sp>
      <p:sp>
        <p:nvSpPr>
          <p:cNvPr id="44" name="Rechteck 43"/>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Bildplatzhalter 49"/>
          <p:cNvSpPr>
            <a:spLocks noGrp="1"/>
          </p:cNvSpPr>
          <p:nvPr>
            <p:ph type="pic" sz="quarter" idx="16"/>
          </p:nvPr>
        </p:nvSpPr>
        <p:spPr>
          <a:xfrm>
            <a:off x="1874976" y="1224106"/>
            <a:ext cx="2881746" cy="3952871"/>
          </a:xfrm>
          <a:prstGeom prst="rect">
            <a:avLst/>
          </a:prstGeom>
        </p:spPr>
        <p:txBody>
          <a:bodyPr/>
          <a:lstStyle>
            <a:lvl1pPr>
              <a:defRPr>
                <a:noFill/>
              </a:defRPr>
            </a:lvl1pPr>
          </a:lstStyle>
          <a:p>
            <a:endParaRPr lang="de-DE"/>
          </a:p>
        </p:txBody>
      </p:sp>
      <p:sp>
        <p:nvSpPr>
          <p:cNvPr id="52" name="Textplatzhalter 51"/>
          <p:cNvSpPr>
            <a:spLocks noGrp="1"/>
          </p:cNvSpPr>
          <p:nvPr>
            <p:ph type="body" sz="quarter" idx="17" hasCustomPrompt="1"/>
          </p:nvPr>
        </p:nvSpPr>
        <p:spPr>
          <a:xfrm>
            <a:off x="5236541" y="1792050"/>
            <a:ext cx="6289712" cy="535531"/>
          </a:xfrm>
          <a:prstGeom prst="rect">
            <a:avLst/>
          </a:prstGeom>
        </p:spPr>
        <p:txBody>
          <a:bodyPr/>
          <a:lstStyle>
            <a:lvl1pPr marL="0" indent="0">
              <a:buNone/>
              <a:defRPr sz="3200"/>
            </a:lvl1pPr>
          </a:lstStyle>
          <a:p>
            <a:pPr lvl="0"/>
            <a:r>
              <a:rPr lang="en-US" dirty="0"/>
              <a:t>Author Title </a:t>
            </a:r>
            <a:r>
              <a:rPr lang="en-US" dirty="0" err="1"/>
              <a:t>Firstname</a:t>
            </a:r>
            <a:r>
              <a:rPr lang="en-US" dirty="0"/>
              <a:t> </a:t>
            </a:r>
            <a:r>
              <a:rPr lang="en-US" dirty="0" err="1"/>
              <a:t>Lastname</a:t>
            </a:r>
            <a:endParaRPr lang="de-DE" dirty="0"/>
          </a:p>
        </p:txBody>
      </p:sp>
      <p:sp>
        <p:nvSpPr>
          <p:cNvPr id="14" name="Foliennummernplatzhalter 3"/>
          <p:cNvSpPr txBox="1">
            <a:spLocks/>
          </p:cNvSpPr>
          <p:nvPr userDrawn="1"/>
        </p:nvSpPr>
        <p:spPr>
          <a:xfrm>
            <a:off x="8610600" y="6054692"/>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14C811-90B6-4C48-AD9E-ABD618472122}" type="slidenum">
              <a:rPr lang="de-DE" smtClean="0"/>
              <a:pPr/>
              <a:t>‹Nr.›</a:t>
            </a:fld>
            <a:endParaRPr lang="de-DE" dirty="0"/>
          </a:p>
        </p:txBody>
      </p:sp>
    </p:spTree>
    <p:extLst>
      <p:ext uri="{BB962C8B-B14F-4D97-AF65-F5344CB8AC3E}">
        <p14:creationId xmlns:p14="http://schemas.microsoft.com/office/powerpoint/2010/main" val="3596894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 Person - Team 4 People">
    <p:spTree>
      <p:nvGrpSpPr>
        <p:cNvPr id="1" name=""/>
        <p:cNvGrpSpPr/>
        <p:nvPr/>
      </p:nvGrpSpPr>
      <p:grpSpPr>
        <a:xfrm>
          <a:off x="0" y="0"/>
          <a:ext cx="0" cy="0"/>
          <a:chOff x="0" y="0"/>
          <a:chExt cx="0" cy="0"/>
        </a:xfrm>
      </p:grpSpPr>
      <p:sp>
        <p:nvSpPr>
          <p:cNvPr id="74" name="Bildplatzhalter 30"/>
          <p:cNvSpPr>
            <a:spLocks noGrp="1"/>
          </p:cNvSpPr>
          <p:nvPr>
            <p:ph type="pic" sz="quarter" idx="51"/>
          </p:nvPr>
        </p:nvSpPr>
        <p:spPr>
          <a:xfrm>
            <a:off x="4158303" y="1655001"/>
            <a:ext cx="1096466" cy="1096466"/>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75" name="Textplatzhalter 22"/>
          <p:cNvSpPr>
            <a:spLocks noGrp="1"/>
          </p:cNvSpPr>
          <p:nvPr>
            <p:ph type="body" sz="quarter" idx="52" hasCustomPrompt="1"/>
          </p:nvPr>
        </p:nvSpPr>
        <p:spPr>
          <a:xfrm>
            <a:off x="3558175" y="29310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76" name="Textplatzhalter 50"/>
          <p:cNvSpPr>
            <a:spLocks noGrp="1"/>
          </p:cNvSpPr>
          <p:nvPr>
            <p:ph type="body" sz="quarter" idx="53" hasCustomPrompt="1"/>
          </p:nvPr>
        </p:nvSpPr>
        <p:spPr>
          <a:xfrm>
            <a:off x="3558175" y="3649791"/>
            <a:ext cx="2305550" cy="1089529"/>
          </a:xfrm>
          <a:prstGeom prst="rect">
            <a:avLst/>
          </a:prstGeom>
        </p:spPr>
        <p:txBody>
          <a:bodyPr wrap="square">
            <a:spAutoFit/>
          </a:bodyPr>
          <a:lstStyle>
            <a:lvl1pPr marL="0" indent="0" algn="l">
              <a:lnSpc>
                <a:spcPct val="90000"/>
              </a:lnSpc>
              <a:spcBef>
                <a:spcPts val="0"/>
              </a:spcBef>
              <a:spcAft>
                <a:spcPts val="600"/>
              </a:spcAft>
              <a:buNone/>
              <a:defRPr sz="1800">
                <a:solidFill>
                  <a:schemeClr val="bg1">
                    <a:lumMod val="65000"/>
                  </a:schemeClr>
                </a:solidFill>
                <a:latin typeface="Roboto Light" pitchFamily="2" charset="0"/>
                <a:ea typeface="Roboto Light"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de-DE" dirty="0"/>
          </a:p>
        </p:txBody>
      </p:sp>
      <p:sp>
        <p:nvSpPr>
          <p:cNvPr id="77" name="Textplatzhalter 2"/>
          <p:cNvSpPr>
            <a:spLocks noGrp="1"/>
          </p:cNvSpPr>
          <p:nvPr>
            <p:ph type="body" sz="quarter" idx="54" hasCustomPrompt="1"/>
          </p:nvPr>
        </p:nvSpPr>
        <p:spPr>
          <a:xfrm>
            <a:off x="3558175" y="3268214"/>
            <a:ext cx="1019831" cy="286232"/>
          </a:xfrm>
          <a:prstGeom prst="rect">
            <a:avLst/>
          </a:prstGeom>
        </p:spPr>
        <p:txBody>
          <a:bodyPr wrap="none">
            <a:spAutoFit/>
          </a:bodyPr>
          <a:lstStyle>
            <a:lvl1pPr marL="0" indent="0" algn="l">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79" name="Bildplatzhalter 30"/>
          <p:cNvSpPr>
            <a:spLocks noGrp="1"/>
          </p:cNvSpPr>
          <p:nvPr>
            <p:ph type="pic" sz="quarter" idx="55"/>
          </p:nvPr>
        </p:nvSpPr>
        <p:spPr>
          <a:xfrm>
            <a:off x="1387509" y="1655001"/>
            <a:ext cx="1096466" cy="1096466"/>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80" name="Textplatzhalter 22"/>
          <p:cNvSpPr>
            <a:spLocks noGrp="1"/>
          </p:cNvSpPr>
          <p:nvPr>
            <p:ph type="body" sz="quarter" idx="56" hasCustomPrompt="1"/>
          </p:nvPr>
        </p:nvSpPr>
        <p:spPr>
          <a:xfrm>
            <a:off x="787381" y="29310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81" name="Textplatzhalter 50"/>
          <p:cNvSpPr>
            <a:spLocks noGrp="1"/>
          </p:cNvSpPr>
          <p:nvPr>
            <p:ph type="body" sz="quarter" idx="57" hasCustomPrompt="1"/>
          </p:nvPr>
        </p:nvSpPr>
        <p:spPr>
          <a:xfrm>
            <a:off x="787381" y="3649791"/>
            <a:ext cx="2305550" cy="1089529"/>
          </a:xfrm>
          <a:prstGeom prst="rect">
            <a:avLst/>
          </a:prstGeom>
        </p:spPr>
        <p:txBody>
          <a:bodyPr wrap="square">
            <a:spAutoFit/>
          </a:bodyPr>
          <a:lstStyle>
            <a:lvl1pPr marL="0" indent="0" algn="l">
              <a:lnSpc>
                <a:spcPct val="90000"/>
              </a:lnSpc>
              <a:spcBef>
                <a:spcPts val="0"/>
              </a:spcBef>
              <a:spcAft>
                <a:spcPts val="600"/>
              </a:spcAft>
              <a:buNone/>
              <a:defRPr sz="1800">
                <a:solidFill>
                  <a:schemeClr val="bg1">
                    <a:lumMod val="65000"/>
                  </a:schemeClr>
                </a:solidFill>
                <a:latin typeface="Roboto Light" pitchFamily="2" charset="0"/>
                <a:ea typeface="Roboto Light"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de-DE" dirty="0"/>
          </a:p>
        </p:txBody>
      </p:sp>
      <p:sp>
        <p:nvSpPr>
          <p:cNvPr id="82" name="Textplatzhalter 2"/>
          <p:cNvSpPr>
            <a:spLocks noGrp="1"/>
          </p:cNvSpPr>
          <p:nvPr>
            <p:ph type="body" sz="quarter" idx="58" hasCustomPrompt="1"/>
          </p:nvPr>
        </p:nvSpPr>
        <p:spPr>
          <a:xfrm>
            <a:off x="787381" y="3268214"/>
            <a:ext cx="1019831" cy="286232"/>
          </a:xfrm>
          <a:prstGeom prst="rect">
            <a:avLst/>
          </a:prstGeom>
        </p:spPr>
        <p:txBody>
          <a:bodyPr wrap="none">
            <a:spAutoFit/>
          </a:bodyPr>
          <a:lstStyle>
            <a:lvl1pPr marL="0" indent="0" algn="l">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84" name="Bildplatzhalter 30"/>
          <p:cNvSpPr>
            <a:spLocks noGrp="1"/>
          </p:cNvSpPr>
          <p:nvPr>
            <p:ph type="pic" sz="quarter" idx="59"/>
          </p:nvPr>
        </p:nvSpPr>
        <p:spPr>
          <a:xfrm>
            <a:off x="9699891" y="1655001"/>
            <a:ext cx="1096466" cy="1096466"/>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85" name="Textplatzhalter 22"/>
          <p:cNvSpPr>
            <a:spLocks noGrp="1"/>
          </p:cNvSpPr>
          <p:nvPr>
            <p:ph type="body" sz="quarter" idx="60" hasCustomPrompt="1"/>
          </p:nvPr>
        </p:nvSpPr>
        <p:spPr>
          <a:xfrm>
            <a:off x="9099763" y="29310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86" name="Textplatzhalter 50"/>
          <p:cNvSpPr>
            <a:spLocks noGrp="1"/>
          </p:cNvSpPr>
          <p:nvPr>
            <p:ph type="body" sz="quarter" idx="61" hasCustomPrompt="1"/>
          </p:nvPr>
        </p:nvSpPr>
        <p:spPr>
          <a:xfrm>
            <a:off x="9099763" y="3649791"/>
            <a:ext cx="2305550" cy="1089529"/>
          </a:xfrm>
          <a:prstGeom prst="rect">
            <a:avLst/>
          </a:prstGeom>
        </p:spPr>
        <p:txBody>
          <a:bodyPr wrap="square">
            <a:spAutoFit/>
          </a:bodyPr>
          <a:lstStyle>
            <a:lvl1pPr marL="0" indent="0" algn="l">
              <a:lnSpc>
                <a:spcPct val="90000"/>
              </a:lnSpc>
              <a:spcBef>
                <a:spcPts val="0"/>
              </a:spcBef>
              <a:spcAft>
                <a:spcPts val="600"/>
              </a:spcAft>
              <a:buNone/>
              <a:defRPr sz="1800">
                <a:solidFill>
                  <a:schemeClr val="bg1">
                    <a:lumMod val="65000"/>
                  </a:schemeClr>
                </a:solidFill>
                <a:latin typeface="Roboto Light" pitchFamily="2" charset="0"/>
                <a:ea typeface="Roboto Light"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de-DE" dirty="0"/>
          </a:p>
        </p:txBody>
      </p:sp>
      <p:sp>
        <p:nvSpPr>
          <p:cNvPr id="87" name="Textplatzhalter 2"/>
          <p:cNvSpPr>
            <a:spLocks noGrp="1"/>
          </p:cNvSpPr>
          <p:nvPr>
            <p:ph type="body" sz="quarter" idx="62" hasCustomPrompt="1"/>
          </p:nvPr>
        </p:nvSpPr>
        <p:spPr>
          <a:xfrm>
            <a:off x="9099763" y="3268214"/>
            <a:ext cx="1019831" cy="286232"/>
          </a:xfrm>
          <a:prstGeom prst="rect">
            <a:avLst/>
          </a:prstGeom>
        </p:spPr>
        <p:txBody>
          <a:bodyPr wrap="none">
            <a:spAutoFit/>
          </a:bodyPr>
          <a:lstStyle>
            <a:lvl1pPr marL="0" indent="0" algn="l">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89" name="Bildplatzhalter 30"/>
          <p:cNvSpPr>
            <a:spLocks noGrp="1"/>
          </p:cNvSpPr>
          <p:nvPr>
            <p:ph type="pic" sz="quarter" idx="63"/>
          </p:nvPr>
        </p:nvSpPr>
        <p:spPr>
          <a:xfrm>
            <a:off x="6929097" y="1655001"/>
            <a:ext cx="1096466" cy="1096466"/>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90" name="Textplatzhalter 22"/>
          <p:cNvSpPr>
            <a:spLocks noGrp="1"/>
          </p:cNvSpPr>
          <p:nvPr>
            <p:ph type="body" sz="quarter" idx="64" hasCustomPrompt="1"/>
          </p:nvPr>
        </p:nvSpPr>
        <p:spPr>
          <a:xfrm>
            <a:off x="6328969" y="29310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91" name="Textplatzhalter 50"/>
          <p:cNvSpPr>
            <a:spLocks noGrp="1"/>
          </p:cNvSpPr>
          <p:nvPr>
            <p:ph type="body" sz="quarter" idx="65" hasCustomPrompt="1"/>
          </p:nvPr>
        </p:nvSpPr>
        <p:spPr>
          <a:xfrm>
            <a:off x="6328969" y="3649791"/>
            <a:ext cx="2305550" cy="1089529"/>
          </a:xfrm>
          <a:prstGeom prst="rect">
            <a:avLst/>
          </a:prstGeom>
        </p:spPr>
        <p:txBody>
          <a:bodyPr wrap="square">
            <a:spAutoFit/>
          </a:bodyPr>
          <a:lstStyle>
            <a:lvl1pPr marL="0" indent="0" algn="l">
              <a:lnSpc>
                <a:spcPct val="90000"/>
              </a:lnSpc>
              <a:spcBef>
                <a:spcPts val="0"/>
              </a:spcBef>
              <a:spcAft>
                <a:spcPts val="600"/>
              </a:spcAft>
              <a:buNone/>
              <a:defRPr sz="1800">
                <a:solidFill>
                  <a:schemeClr val="bg1">
                    <a:lumMod val="65000"/>
                  </a:schemeClr>
                </a:solidFill>
                <a:latin typeface="Roboto Light" pitchFamily="2" charset="0"/>
                <a:ea typeface="Roboto Light"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de-DE" dirty="0"/>
          </a:p>
        </p:txBody>
      </p:sp>
      <p:sp>
        <p:nvSpPr>
          <p:cNvPr id="92" name="Textplatzhalter 2"/>
          <p:cNvSpPr>
            <a:spLocks noGrp="1"/>
          </p:cNvSpPr>
          <p:nvPr>
            <p:ph type="body" sz="quarter" idx="66" hasCustomPrompt="1"/>
          </p:nvPr>
        </p:nvSpPr>
        <p:spPr>
          <a:xfrm>
            <a:off x="6328969" y="3268214"/>
            <a:ext cx="1019831" cy="286232"/>
          </a:xfrm>
          <a:prstGeom prst="rect">
            <a:avLst/>
          </a:prstGeom>
        </p:spPr>
        <p:txBody>
          <a:bodyPr wrap="none">
            <a:spAutoFit/>
          </a:bodyPr>
          <a:lstStyle>
            <a:lvl1pPr marL="0" indent="0" algn="l">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21" name="Rechteck 2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Ellipse 2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28"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29"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2870560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 Person - Team Eight People">
    <p:spTree>
      <p:nvGrpSpPr>
        <p:cNvPr id="1" name=""/>
        <p:cNvGrpSpPr/>
        <p:nvPr/>
      </p:nvGrpSpPr>
      <p:grpSpPr>
        <a:xfrm>
          <a:off x="0" y="0"/>
          <a:ext cx="0" cy="0"/>
          <a:chOff x="0" y="0"/>
          <a:chExt cx="0" cy="0"/>
        </a:xfrm>
      </p:grpSpPr>
      <p:sp>
        <p:nvSpPr>
          <p:cNvPr id="74" name="Bildplatzhalter 30"/>
          <p:cNvSpPr>
            <a:spLocks noGrp="1"/>
          </p:cNvSpPr>
          <p:nvPr>
            <p:ph type="pic" sz="quarter" idx="51"/>
          </p:nvPr>
        </p:nvSpPr>
        <p:spPr>
          <a:xfrm>
            <a:off x="4274440" y="1159597"/>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75" name="Textplatzhalter 22"/>
          <p:cNvSpPr>
            <a:spLocks noGrp="1"/>
          </p:cNvSpPr>
          <p:nvPr>
            <p:ph type="body" sz="quarter" idx="52" hasCustomPrompt="1"/>
          </p:nvPr>
        </p:nvSpPr>
        <p:spPr>
          <a:xfrm>
            <a:off x="3929418" y="21065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77" name="Textplatzhalter 2"/>
          <p:cNvSpPr>
            <a:spLocks noGrp="1"/>
          </p:cNvSpPr>
          <p:nvPr>
            <p:ph type="body" sz="quarter" idx="54" hasCustomPrompt="1"/>
          </p:nvPr>
        </p:nvSpPr>
        <p:spPr>
          <a:xfrm>
            <a:off x="4167034" y="2443714"/>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79" name="Bildplatzhalter 30"/>
          <p:cNvSpPr>
            <a:spLocks noGrp="1"/>
          </p:cNvSpPr>
          <p:nvPr>
            <p:ph type="pic" sz="quarter" idx="55"/>
          </p:nvPr>
        </p:nvSpPr>
        <p:spPr>
          <a:xfrm>
            <a:off x="1503646" y="1159597"/>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80" name="Textplatzhalter 22"/>
          <p:cNvSpPr>
            <a:spLocks noGrp="1"/>
          </p:cNvSpPr>
          <p:nvPr>
            <p:ph type="body" sz="quarter" idx="56" hasCustomPrompt="1"/>
          </p:nvPr>
        </p:nvSpPr>
        <p:spPr>
          <a:xfrm>
            <a:off x="1158624" y="21065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82" name="Textplatzhalter 2"/>
          <p:cNvSpPr>
            <a:spLocks noGrp="1"/>
          </p:cNvSpPr>
          <p:nvPr>
            <p:ph type="body" sz="quarter" idx="58" hasCustomPrompt="1"/>
          </p:nvPr>
        </p:nvSpPr>
        <p:spPr>
          <a:xfrm>
            <a:off x="1396240" y="2443714"/>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84" name="Bildplatzhalter 30"/>
          <p:cNvSpPr>
            <a:spLocks noGrp="1"/>
          </p:cNvSpPr>
          <p:nvPr>
            <p:ph type="pic" sz="quarter" idx="59"/>
          </p:nvPr>
        </p:nvSpPr>
        <p:spPr>
          <a:xfrm>
            <a:off x="9816028" y="1159597"/>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85" name="Textplatzhalter 22"/>
          <p:cNvSpPr>
            <a:spLocks noGrp="1"/>
          </p:cNvSpPr>
          <p:nvPr>
            <p:ph type="body" sz="quarter" idx="60" hasCustomPrompt="1"/>
          </p:nvPr>
        </p:nvSpPr>
        <p:spPr>
          <a:xfrm>
            <a:off x="9471006" y="21065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87" name="Textplatzhalter 2"/>
          <p:cNvSpPr>
            <a:spLocks noGrp="1"/>
          </p:cNvSpPr>
          <p:nvPr>
            <p:ph type="body" sz="quarter" idx="62" hasCustomPrompt="1"/>
          </p:nvPr>
        </p:nvSpPr>
        <p:spPr>
          <a:xfrm>
            <a:off x="9708622" y="2443714"/>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89" name="Bildplatzhalter 30"/>
          <p:cNvSpPr>
            <a:spLocks noGrp="1"/>
          </p:cNvSpPr>
          <p:nvPr>
            <p:ph type="pic" sz="quarter" idx="63"/>
          </p:nvPr>
        </p:nvSpPr>
        <p:spPr>
          <a:xfrm>
            <a:off x="7045234" y="1159597"/>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90" name="Textplatzhalter 22"/>
          <p:cNvSpPr>
            <a:spLocks noGrp="1"/>
          </p:cNvSpPr>
          <p:nvPr>
            <p:ph type="body" sz="quarter" idx="64" hasCustomPrompt="1"/>
          </p:nvPr>
        </p:nvSpPr>
        <p:spPr>
          <a:xfrm>
            <a:off x="6700212" y="21065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92" name="Textplatzhalter 2"/>
          <p:cNvSpPr>
            <a:spLocks noGrp="1"/>
          </p:cNvSpPr>
          <p:nvPr>
            <p:ph type="body" sz="quarter" idx="66" hasCustomPrompt="1"/>
          </p:nvPr>
        </p:nvSpPr>
        <p:spPr>
          <a:xfrm>
            <a:off x="6937828" y="2443714"/>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21" name="Rechteck 2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Bildplatzhalter 30"/>
          <p:cNvSpPr>
            <a:spLocks noGrp="1"/>
          </p:cNvSpPr>
          <p:nvPr>
            <p:ph type="pic" sz="quarter" idx="67"/>
          </p:nvPr>
        </p:nvSpPr>
        <p:spPr>
          <a:xfrm>
            <a:off x="4274440" y="3754856"/>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24" name="Textplatzhalter 22"/>
          <p:cNvSpPr>
            <a:spLocks noGrp="1"/>
          </p:cNvSpPr>
          <p:nvPr>
            <p:ph type="body" sz="quarter" idx="68" hasCustomPrompt="1"/>
          </p:nvPr>
        </p:nvSpPr>
        <p:spPr>
          <a:xfrm>
            <a:off x="3929418" y="4701824"/>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25" name="Textplatzhalter 2"/>
          <p:cNvSpPr>
            <a:spLocks noGrp="1"/>
          </p:cNvSpPr>
          <p:nvPr>
            <p:ph type="body" sz="quarter" idx="69" hasCustomPrompt="1"/>
          </p:nvPr>
        </p:nvSpPr>
        <p:spPr>
          <a:xfrm>
            <a:off x="4167034" y="5038973"/>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26" name="Bildplatzhalter 30"/>
          <p:cNvSpPr>
            <a:spLocks noGrp="1"/>
          </p:cNvSpPr>
          <p:nvPr>
            <p:ph type="pic" sz="quarter" idx="70"/>
          </p:nvPr>
        </p:nvSpPr>
        <p:spPr>
          <a:xfrm>
            <a:off x="1503646" y="3754856"/>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27" name="Textplatzhalter 22"/>
          <p:cNvSpPr>
            <a:spLocks noGrp="1"/>
          </p:cNvSpPr>
          <p:nvPr>
            <p:ph type="body" sz="quarter" idx="71" hasCustomPrompt="1"/>
          </p:nvPr>
        </p:nvSpPr>
        <p:spPr>
          <a:xfrm>
            <a:off x="1158624" y="4701824"/>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28" name="Textplatzhalter 2"/>
          <p:cNvSpPr>
            <a:spLocks noGrp="1"/>
          </p:cNvSpPr>
          <p:nvPr>
            <p:ph type="body" sz="quarter" idx="72" hasCustomPrompt="1"/>
          </p:nvPr>
        </p:nvSpPr>
        <p:spPr>
          <a:xfrm>
            <a:off x="1396240" y="5038973"/>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31" name="Bildplatzhalter 30"/>
          <p:cNvSpPr>
            <a:spLocks noGrp="1"/>
          </p:cNvSpPr>
          <p:nvPr>
            <p:ph type="pic" sz="quarter" idx="73"/>
          </p:nvPr>
        </p:nvSpPr>
        <p:spPr>
          <a:xfrm>
            <a:off x="9816028" y="3754856"/>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32" name="Textplatzhalter 22"/>
          <p:cNvSpPr>
            <a:spLocks noGrp="1"/>
          </p:cNvSpPr>
          <p:nvPr>
            <p:ph type="body" sz="quarter" idx="74" hasCustomPrompt="1"/>
          </p:nvPr>
        </p:nvSpPr>
        <p:spPr>
          <a:xfrm>
            <a:off x="9471006" y="4701824"/>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33" name="Textplatzhalter 2"/>
          <p:cNvSpPr>
            <a:spLocks noGrp="1"/>
          </p:cNvSpPr>
          <p:nvPr>
            <p:ph type="body" sz="quarter" idx="75" hasCustomPrompt="1"/>
          </p:nvPr>
        </p:nvSpPr>
        <p:spPr>
          <a:xfrm>
            <a:off x="9708622" y="5038973"/>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34" name="Bildplatzhalter 30"/>
          <p:cNvSpPr>
            <a:spLocks noGrp="1"/>
          </p:cNvSpPr>
          <p:nvPr>
            <p:ph type="pic" sz="quarter" idx="76"/>
          </p:nvPr>
        </p:nvSpPr>
        <p:spPr>
          <a:xfrm>
            <a:off x="7045234" y="3754856"/>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35" name="Textplatzhalter 22"/>
          <p:cNvSpPr>
            <a:spLocks noGrp="1"/>
          </p:cNvSpPr>
          <p:nvPr>
            <p:ph type="body" sz="quarter" idx="77" hasCustomPrompt="1"/>
          </p:nvPr>
        </p:nvSpPr>
        <p:spPr>
          <a:xfrm>
            <a:off x="6700212" y="4701824"/>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36" name="Textplatzhalter 2"/>
          <p:cNvSpPr>
            <a:spLocks noGrp="1"/>
          </p:cNvSpPr>
          <p:nvPr>
            <p:ph type="body" sz="quarter" idx="78" hasCustomPrompt="1"/>
          </p:nvPr>
        </p:nvSpPr>
        <p:spPr>
          <a:xfrm>
            <a:off x="6937828" y="5038973"/>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37" name="Ellipse 36"/>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42"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43"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2190725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 Slide - List Eight Points">
    <p:spTree>
      <p:nvGrpSpPr>
        <p:cNvPr id="1" name=""/>
        <p:cNvGrpSpPr/>
        <p:nvPr/>
      </p:nvGrpSpPr>
      <p:grpSpPr>
        <a:xfrm>
          <a:off x="0" y="0"/>
          <a:ext cx="0" cy="0"/>
          <a:chOff x="0" y="0"/>
          <a:chExt cx="0" cy="0"/>
        </a:xfrm>
      </p:grpSpPr>
      <p:sp>
        <p:nvSpPr>
          <p:cNvPr id="20" name="Textplatzhalter 8"/>
          <p:cNvSpPr>
            <a:spLocks noGrp="1"/>
          </p:cNvSpPr>
          <p:nvPr>
            <p:ph type="body" sz="quarter" idx="15" hasCustomPrompt="1"/>
          </p:nvPr>
        </p:nvSpPr>
        <p:spPr>
          <a:xfrm>
            <a:off x="1414159" y="2035487"/>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4" name="Textplatzhalter 3"/>
          <p:cNvSpPr>
            <a:spLocks noGrp="1"/>
          </p:cNvSpPr>
          <p:nvPr>
            <p:ph type="body" sz="quarter" idx="35" hasCustomPrompt="1"/>
          </p:nvPr>
        </p:nvSpPr>
        <p:spPr>
          <a:xfrm>
            <a:off x="1416587" y="2520129"/>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55" name="Textplatzhalter 8"/>
          <p:cNvSpPr>
            <a:spLocks noGrp="1"/>
          </p:cNvSpPr>
          <p:nvPr>
            <p:ph type="body" sz="quarter" idx="36" hasCustomPrompt="1"/>
          </p:nvPr>
        </p:nvSpPr>
        <p:spPr>
          <a:xfrm>
            <a:off x="3871609" y="2035487"/>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56" name="Textplatzhalter 3"/>
          <p:cNvSpPr>
            <a:spLocks noGrp="1"/>
          </p:cNvSpPr>
          <p:nvPr>
            <p:ph type="body" sz="quarter" idx="37" hasCustomPrompt="1"/>
          </p:nvPr>
        </p:nvSpPr>
        <p:spPr>
          <a:xfrm>
            <a:off x="3874037" y="2520129"/>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58" name="Textplatzhalter 8"/>
          <p:cNvSpPr>
            <a:spLocks noGrp="1"/>
          </p:cNvSpPr>
          <p:nvPr>
            <p:ph type="body" sz="quarter" idx="38" hasCustomPrompt="1"/>
          </p:nvPr>
        </p:nvSpPr>
        <p:spPr>
          <a:xfrm>
            <a:off x="6329059" y="2035487"/>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59" name="Textplatzhalter 3"/>
          <p:cNvSpPr>
            <a:spLocks noGrp="1"/>
          </p:cNvSpPr>
          <p:nvPr>
            <p:ph type="body" sz="quarter" idx="39" hasCustomPrompt="1"/>
          </p:nvPr>
        </p:nvSpPr>
        <p:spPr>
          <a:xfrm>
            <a:off x="6331487" y="2520129"/>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61" name="Textplatzhalter 8"/>
          <p:cNvSpPr>
            <a:spLocks noGrp="1"/>
          </p:cNvSpPr>
          <p:nvPr>
            <p:ph type="body" sz="quarter" idx="40" hasCustomPrompt="1"/>
          </p:nvPr>
        </p:nvSpPr>
        <p:spPr>
          <a:xfrm>
            <a:off x="8786509" y="2035487"/>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62" name="Textplatzhalter 3"/>
          <p:cNvSpPr>
            <a:spLocks noGrp="1"/>
          </p:cNvSpPr>
          <p:nvPr>
            <p:ph type="body" sz="quarter" idx="41" hasCustomPrompt="1"/>
          </p:nvPr>
        </p:nvSpPr>
        <p:spPr>
          <a:xfrm>
            <a:off x="8788937" y="2520129"/>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64" name="Textplatzhalter 8"/>
          <p:cNvSpPr>
            <a:spLocks noGrp="1"/>
          </p:cNvSpPr>
          <p:nvPr>
            <p:ph type="body" sz="quarter" idx="42" hasCustomPrompt="1"/>
          </p:nvPr>
        </p:nvSpPr>
        <p:spPr>
          <a:xfrm>
            <a:off x="1414159" y="4335986"/>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65" name="Textplatzhalter 3"/>
          <p:cNvSpPr>
            <a:spLocks noGrp="1"/>
          </p:cNvSpPr>
          <p:nvPr>
            <p:ph type="body" sz="quarter" idx="43" hasCustomPrompt="1"/>
          </p:nvPr>
        </p:nvSpPr>
        <p:spPr>
          <a:xfrm>
            <a:off x="1416587" y="4820628"/>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67" name="Textplatzhalter 8"/>
          <p:cNvSpPr>
            <a:spLocks noGrp="1"/>
          </p:cNvSpPr>
          <p:nvPr>
            <p:ph type="body" sz="quarter" idx="44" hasCustomPrompt="1"/>
          </p:nvPr>
        </p:nvSpPr>
        <p:spPr>
          <a:xfrm>
            <a:off x="3871609" y="4335986"/>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68" name="Textplatzhalter 3"/>
          <p:cNvSpPr>
            <a:spLocks noGrp="1"/>
          </p:cNvSpPr>
          <p:nvPr>
            <p:ph type="body" sz="quarter" idx="45" hasCustomPrompt="1"/>
          </p:nvPr>
        </p:nvSpPr>
        <p:spPr>
          <a:xfrm>
            <a:off x="3874037" y="4820628"/>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70" name="Textplatzhalter 8"/>
          <p:cNvSpPr>
            <a:spLocks noGrp="1"/>
          </p:cNvSpPr>
          <p:nvPr>
            <p:ph type="body" sz="quarter" idx="46" hasCustomPrompt="1"/>
          </p:nvPr>
        </p:nvSpPr>
        <p:spPr>
          <a:xfrm>
            <a:off x="6329059" y="4335986"/>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71" name="Textplatzhalter 3"/>
          <p:cNvSpPr>
            <a:spLocks noGrp="1"/>
          </p:cNvSpPr>
          <p:nvPr>
            <p:ph type="body" sz="quarter" idx="47" hasCustomPrompt="1"/>
          </p:nvPr>
        </p:nvSpPr>
        <p:spPr>
          <a:xfrm>
            <a:off x="6331487" y="4820628"/>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73" name="Textplatzhalter 8"/>
          <p:cNvSpPr>
            <a:spLocks noGrp="1"/>
          </p:cNvSpPr>
          <p:nvPr>
            <p:ph type="body" sz="quarter" idx="48" hasCustomPrompt="1"/>
          </p:nvPr>
        </p:nvSpPr>
        <p:spPr>
          <a:xfrm>
            <a:off x="8786509" y="4335986"/>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74" name="Textplatzhalter 3"/>
          <p:cNvSpPr>
            <a:spLocks noGrp="1"/>
          </p:cNvSpPr>
          <p:nvPr>
            <p:ph type="body" sz="quarter" idx="49" hasCustomPrompt="1"/>
          </p:nvPr>
        </p:nvSpPr>
        <p:spPr>
          <a:xfrm>
            <a:off x="8788937" y="4820628"/>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38" name="Rechteck 3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Ellipse 2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29"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30"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814920813"/>
      </p:ext>
    </p:extLst>
  </p:cSld>
  <p:clrMapOvr>
    <a:masterClrMapping/>
  </p:clrMapOvr>
  <p:extLst>
    <p:ext uri="{DCECCB84-F9BA-43D5-87BE-67443E8EF086}">
      <p15:sldGuideLst xmlns:p15="http://schemas.microsoft.com/office/powerpoint/2012/main">
        <p15:guide id="1" orient="horz" pos="2137">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 Title Slide w. Image">
    <p:bg>
      <p:bgPr>
        <a:solidFill>
          <a:schemeClr val="bg1"/>
        </a:solidFill>
        <a:effectLst/>
      </p:bgPr>
    </p:bg>
    <p:spTree>
      <p:nvGrpSpPr>
        <p:cNvPr id="1" name=""/>
        <p:cNvGrpSpPr/>
        <p:nvPr/>
      </p:nvGrpSpPr>
      <p:grpSpPr>
        <a:xfrm>
          <a:off x="0" y="0"/>
          <a:ext cx="0" cy="0"/>
          <a:chOff x="0" y="0"/>
          <a:chExt cx="0" cy="0"/>
        </a:xfrm>
      </p:grpSpPr>
      <p:sp>
        <p:nvSpPr>
          <p:cNvPr id="5" name="Rechteck 4"/>
          <p:cNvSpPr/>
          <p:nvPr userDrawn="1"/>
        </p:nvSpPr>
        <p:spPr>
          <a:xfrm>
            <a:off x="196" y="1018"/>
            <a:ext cx="6095804" cy="6858000"/>
          </a:xfrm>
          <a:prstGeom prst="rect">
            <a:avLst/>
          </a:prstGeom>
          <a:solidFill>
            <a:schemeClr val="bg1"/>
          </a:solidFill>
          <a:ln>
            <a:noFill/>
          </a:ln>
          <a:effectLst>
            <a:outerShdw blurRad="190500" dist="254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Bildplatzhalter 12"/>
          <p:cNvSpPr>
            <a:spLocks noGrp="1"/>
          </p:cNvSpPr>
          <p:nvPr>
            <p:ph type="pic" sz="quarter" idx="13"/>
          </p:nvPr>
        </p:nvSpPr>
        <p:spPr>
          <a:xfrm>
            <a:off x="6096000" y="0"/>
            <a:ext cx="60960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txBody>
          <a:bodyPr wrap="square">
            <a:noAutofit/>
          </a:bodyPr>
          <a:lstStyle>
            <a:lvl1pPr>
              <a:defRPr>
                <a:noFill/>
              </a:defRPr>
            </a:lvl1pPr>
          </a:lstStyle>
          <a:p>
            <a:endParaRPr lang="de-DE" dirty="0"/>
          </a:p>
        </p:txBody>
      </p:sp>
      <p:sp>
        <p:nvSpPr>
          <p:cNvPr id="2" name="Titel 1"/>
          <p:cNvSpPr>
            <a:spLocks noGrp="1"/>
          </p:cNvSpPr>
          <p:nvPr>
            <p:ph type="ctrTitle" hasCustomPrompt="1"/>
          </p:nvPr>
        </p:nvSpPr>
        <p:spPr>
          <a:xfrm>
            <a:off x="648442" y="2090993"/>
            <a:ext cx="3366537" cy="769441"/>
          </a:xfrm>
          <a:prstGeom prst="rect">
            <a:avLst/>
          </a:prstGeom>
        </p:spPr>
        <p:txBody>
          <a:bodyPr wrap="square" anchor="b">
            <a:spAutoFit/>
          </a:bodyPr>
          <a:lstStyle>
            <a:lvl1pPr algn="l">
              <a:lnSpc>
                <a:spcPct val="100000"/>
              </a:lnSpc>
              <a:spcAft>
                <a:spcPts val="0"/>
              </a:spcAft>
              <a:defRPr lang="de-DE" sz="4400" dirty="0"/>
            </a:lvl1pPr>
          </a:lstStyle>
          <a:p>
            <a:r>
              <a:rPr lang="de-DE" dirty="0"/>
              <a:t>Title</a:t>
            </a:r>
          </a:p>
        </p:txBody>
      </p:sp>
      <p:sp>
        <p:nvSpPr>
          <p:cNvPr id="3" name="Untertitel 2"/>
          <p:cNvSpPr>
            <a:spLocks noGrp="1"/>
          </p:cNvSpPr>
          <p:nvPr>
            <p:ph type="subTitle" idx="1" hasCustomPrompt="1"/>
          </p:nvPr>
        </p:nvSpPr>
        <p:spPr>
          <a:xfrm>
            <a:off x="648441" y="2992604"/>
            <a:ext cx="3366537" cy="707886"/>
          </a:xfrm>
          <a:prstGeom prst="rect">
            <a:avLst/>
          </a:prstGeom>
        </p:spPr>
        <p:txBody>
          <a:bodyPr wrap="square">
            <a:spAutoFit/>
          </a:bodyPr>
          <a:lstStyle>
            <a:lvl1pPr marL="0" indent="0" algn="l">
              <a:lnSpc>
                <a:spcPct val="100000"/>
              </a:lnSpc>
              <a:buNone/>
              <a:defRPr sz="2000">
                <a:solidFill>
                  <a:schemeClr val="tx1">
                    <a:lumMod val="65000"/>
                    <a:lumOff val="35000"/>
                  </a:schemeClr>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a:t>
            </a:r>
          </a:p>
        </p:txBody>
      </p:sp>
    </p:spTree>
    <p:extLst>
      <p:ext uri="{BB962C8B-B14F-4D97-AF65-F5344CB8AC3E}">
        <p14:creationId xmlns:p14="http://schemas.microsoft.com/office/powerpoint/2010/main" val="12269885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 Slide - Pricing Three Options">
    <p:spTree>
      <p:nvGrpSpPr>
        <p:cNvPr id="1" name=""/>
        <p:cNvGrpSpPr/>
        <p:nvPr/>
      </p:nvGrpSpPr>
      <p:grpSpPr>
        <a:xfrm>
          <a:off x="0" y="0"/>
          <a:ext cx="0" cy="0"/>
          <a:chOff x="0" y="0"/>
          <a:chExt cx="0" cy="0"/>
        </a:xfrm>
      </p:grpSpPr>
      <p:sp>
        <p:nvSpPr>
          <p:cNvPr id="27" name="Rechteck 26"/>
          <p:cNvSpPr/>
          <p:nvPr userDrawn="1"/>
        </p:nvSpPr>
        <p:spPr>
          <a:xfrm>
            <a:off x="1146853" y="1278362"/>
            <a:ext cx="2811330" cy="4544235"/>
          </a:xfrm>
          <a:prstGeom prst="rect">
            <a:avLst/>
          </a:prstGeom>
          <a:solidFill>
            <a:schemeClr val="bg1"/>
          </a:solidFill>
          <a:ln>
            <a:noFill/>
          </a:ln>
          <a:effectLst>
            <a:outerShdw blurRad="88900" dist="38100" dir="30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de-DE" dirty="0"/>
          </a:p>
        </p:txBody>
      </p:sp>
      <p:sp>
        <p:nvSpPr>
          <p:cNvPr id="28" name="Rechteck 27"/>
          <p:cNvSpPr/>
          <p:nvPr userDrawn="1"/>
        </p:nvSpPr>
        <p:spPr>
          <a:xfrm>
            <a:off x="1146852" y="1278362"/>
            <a:ext cx="2811330" cy="101823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userDrawn="1"/>
        </p:nvSpPr>
        <p:spPr>
          <a:xfrm>
            <a:off x="1146850" y="1278362"/>
            <a:ext cx="2811331" cy="3763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p:cNvSpPr/>
          <p:nvPr userDrawn="1"/>
        </p:nvSpPr>
        <p:spPr>
          <a:xfrm>
            <a:off x="2132727" y="1881351"/>
            <a:ext cx="835491" cy="835491"/>
          </a:xfrm>
          <a:prstGeom prst="ellipse">
            <a:avLst/>
          </a:prstGeom>
          <a:solidFill>
            <a:schemeClr val="tx1">
              <a:lumMod val="65000"/>
              <a:lumOff val="35000"/>
            </a:schemeClr>
          </a:solidFill>
          <a:ln>
            <a:no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platzhalter 22"/>
          <p:cNvSpPr>
            <a:spLocks noGrp="1"/>
          </p:cNvSpPr>
          <p:nvPr>
            <p:ph type="body" sz="quarter" idx="21" hasCustomPrompt="1"/>
          </p:nvPr>
        </p:nvSpPr>
        <p:spPr>
          <a:xfrm>
            <a:off x="2169671" y="2111908"/>
            <a:ext cx="757238" cy="369332"/>
          </a:xfrm>
          <a:prstGeom prst="rect">
            <a:avLst/>
          </a:prstGeom>
        </p:spPr>
        <p:txBody>
          <a:bodyPr wrap="none" anchor="ctr">
            <a:spAutoFit/>
          </a:bodyPr>
          <a:lstStyle>
            <a:lvl1pPr marL="0" indent="0" algn="ctr">
              <a:lnSpc>
                <a:spcPct val="100000"/>
              </a:lnSpc>
              <a:buNone/>
              <a:defRPr sz="1800">
                <a:solidFill>
                  <a:srgbClr val="FFFFFF"/>
                </a:solidFill>
                <a:latin typeface="Roboto" pitchFamily="2" charset="0"/>
                <a:ea typeface="Roboto" pitchFamily="2" charset="0"/>
              </a:defRPr>
            </a:lvl1pPr>
          </a:lstStyle>
          <a:p>
            <a:pPr lvl="0"/>
            <a:r>
              <a:rPr lang="en-US" dirty="0"/>
              <a:t>$5,99</a:t>
            </a:r>
            <a:endParaRPr lang="de-DE" dirty="0"/>
          </a:p>
        </p:txBody>
      </p:sp>
      <p:sp>
        <p:nvSpPr>
          <p:cNvPr id="33" name="Textplatzhalter 50"/>
          <p:cNvSpPr>
            <a:spLocks noGrp="1"/>
          </p:cNvSpPr>
          <p:nvPr>
            <p:ph type="body" sz="quarter" idx="30" hasCustomPrompt="1"/>
          </p:nvPr>
        </p:nvSpPr>
        <p:spPr>
          <a:xfrm>
            <a:off x="1445428" y="5268615"/>
            <a:ext cx="2204061" cy="313932"/>
          </a:xfrm>
          <a:prstGeom prst="rect">
            <a:avLst/>
          </a:prstGeom>
        </p:spPr>
        <p:txBody>
          <a:bodyPr wrap="square" anchor="b"/>
          <a:lstStyle>
            <a:lvl1pPr marL="0" indent="0" algn="ctr">
              <a:buNone/>
              <a:defRPr sz="1600">
                <a:solidFill>
                  <a:schemeClr val="tx1">
                    <a:lumMod val="85000"/>
                    <a:lumOff val="15000"/>
                  </a:schemeClr>
                </a:solidFill>
                <a:latin typeface="Roboto Light" pitchFamily="2" charset="0"/>
                <a:ea typeface="Roboto Light" pitchFamily="2" charset="0"/>
              </a:defRPr>
            </a:lvl1pPr>
          </a:lstStyle>
          <a:p>
            <a:pPr lvl="0"/>
            <a:r>
              <a:rPr lang="en-US" dirty="0"/>
              <a:t>Add note here.</a:t>
            </a:r>
            <a:endParaRPr lang="de-DE" dirty="0"/>
          </a:p>
        </p:txBody>
      </p:sp>
      <p:sp>
        <p:nvSpPr>
          <p:cNvPr id="34" name="Textplatzhalter 3"/>
          <p:cNvSpPr>
            <a:spLocks noGrp="1"/>
          </p:cNvSpPr>
          <p:nvPr>
            <p:ph type="body" sz="quarter" idx="37" hasCustomPrompt="1"/>
          </p:nvPr>
        </p:nvSpPr>
        <p:spPr>
          <a:xfrm>
            <a:off x="2034660" y="1320401"/>
            <a:ext cx="1034259" cy="341632"/>
          </a:xfrm>
          <a:prstGeom prst="rect">
            <a:avLst/>
          </a:prstGeom>
        </p:spPr>
        <p:txBody>
          <a:bodyPr wrap="none">
            <a:spAutoFit/>
          </a:bodyPr>
          <a:lstStyle>
            <a:lvl1pPr marL="0" indent="0" algn="ctr">
              <a:buNone/>
              <a:defRPr sz="1800">
                <a:solidFill>
                  <a:schemeClr val="bg1"/>
                </a:solidFill>
                <a:latin typeface="Roboto Light" pitchFamily="2" charset="0"/>
                <a:ea typeface="Roboto Light" pitchFamily="2" charset="0"/>
              </a:defRPr>
            </a:lvl1pPr>
          </a:lstStyle>
          <a:p>
            <a:pPr lvl="0"/>
            <a:r>
              <a:rPr lang="en-US" dirty="0"/>
              <a:t>Option 1</a:t>
            </a:r>
            <a:endParaRPr lang="de-DE" dirty="0"/>
          </a:p>
        </p:txBody>
      </p:sp>
      <p:sp>
        <p:nvSpPr>
          <p:cNvPr id="35" name="Textplatzhalter 9"/>
          <p:cNvSpPr>
            <a:spLocks noGrp="1"/>
          </p:cNvSpPr>
          <p:nvPr>
            <p:ph type="body" sz="quarter" idx="38" hasCustomPrompt="1"/>
          </p:nvPr>
        </p:nvSpPr>
        <p:spPr>
          <a:xfrm>
            <a:off x="1324436" y="2834922"/>
            <a:ext cx="2476500" cy="369332"/>
          </a:xfrm>
          <a:prstGeom prst="rect">
            <a:avLst/>
          </a:prstGeom>
        </p:spPr>
        <p:txBody>
          <a:bodyPr wrap="square">
            <a:spAutoFit/>
          </a:bodyPr>
          <a:lstStyle>
            <a:lvl1pPr marL="0" indent="0" algn="ctr">
              <a:lnSpc>
                <a:spcPct val="100000"/>
              </a:lnSpc>
              <a:buNone/>
              <a:defRPr sz="1800">
                <a:latin typeface="Roboto Light" pitchFamily="2" charset="0"/>
                <a:ea typeface="Roboto Light" pitchFamily="2" charset="0"/>
              </a:defRPr>
            </a:lvl1pPr>
          </a:lstStyle>
          <a:p>
            <a:pPr lvl="0"/>
            <a:r>
              <a:rPr lang="en-US" dirty="0"/>
              <a:t>Feature List</a:t>
            </a:r>
          </a:p>
        </p:txBody>
      </p:sp>
      <p:sp>
        <p:nvSpPr>
          <p:cNvPr id="73" name="Rechteck 72"/>
          <p:cNvSpPr/>
          <p:nvPr userDrawn="1"/>
        </p:nvSpPr>
        <p:spPr>
          <a:xfrm>
            <a:off x="4678335" y="1278362"/>
            <a:ext cx="2811330" cy="4544235"/>
          </a:xfrm>
          <a:prstGeom prst="rect">
            <a:avLst/>
          </a:prstGeom>
          <a:solidFill>
            <a:schemeClr val="bg1"/>
          </a:solidFill>
          <a:ln>
            <a:noFill/>
          </a:ln>
          <a:effectLst>
            <a:outerShdw blurRad="88900" dist="38100" dir="30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de-DE" dirty="0"/>
          </a:p>
        </p:txBody>
      </p:sp>
      <p:sp>
        <p:nvSpPr>
          <p:cNvPr id="74" name="Rechteck 73"/>
          <p:cNvSpPr/>
          <p:nvPr userDrawn="1"/>
        </p:nvSpPr>
        <p:spPr>
          <a:xfrm>
            <a:off x="4678334" y="1278362"/>
            <a:ext cx="2811330" cy="101823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Rechteck 74"/>
          <p:cNvSpPr/>
          <p:nvPr userDrawn="1"/>
        </p:nvSpPr>
        <p:spPr>
          <a:xfrm>
            <a:off x="4678332" y="1278362"/>
            <a:ext cx="2811331" cy="376349"/>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Ellipse 75"/>
          <p:cNvSpPr/>
          <p:nvPr userDrawn="1"/>
        </p:nvSpPr>
        <p:spPr>
          <a:xfrm>
            <a:off x="5664209" y="1881351"/>
            <a:ext cx="835491" cy="835491"/>
          </a:xfrm>
          <a:prstGeom prst="ellipse">
            <a:avLst/>
          </a:prstGeom>
          <a:solidFill>
            <a:srgbClr val="FF9100"/>
          </a:solidFill>
          <a:ln>
            <a:no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Textplatzhalter 50"/>
          <p:cNvSpPr>
            <a:spLocks noGrp="1"/>
          </p:cNvSpPr>
          <p:nvPr>
            <p:ph type="body" sz="quarter" idx="40" hasCustomPrompt="1"/>
          </p:nvPr>
        </p:nvSpPr>
        <p:spPr>
          <a:xfrm>
            <a:off x="4976910" y="5268615"/>
            <a:ext cx="2204061" cy="313932"/>
          </a:xfrm>
          <a:prstGeom prst="rect">
            <a:avLst/>
          </a:prstGeom>
        </p:spPr>
        <p:txBody>
          <a:bodyPr wrap="square" anchor="b"/>
          <a:lstStyle>
            <a:lvl1pPr marL="0" indent="0" algn="ctr">
              <a:buNone/>
              <a:defRPr sz="1600">
                <a:solidFill>
                  <a:schemeClr val="tx1">
                    <a:lumMod val="85000"/>
                    <a:lumOff val="15000"/>
                  </a:schemeClr>
                </a:solidFill>
                <a:latin typeface="Roboto Light" pitchFamily="2" charset="0"/>
                <a:ea typeface="Roboto Light" pitchFamily="2" charset="0"/>
              </a:defRPr>
            </a:lvl1pPr>
          </a:lstStyle>
          <a:p>
            <a:pPr lvl="0"/>
            <a:r>
              <a:rPr lang="en-US" dirty="0"/>
              <a:t>Add note here.</a:t>
            </a:r>
            <a:endParaRPr lang="de-DE" dirty="0"/>
          </a:p>
        </p:txBody>
      </p:sp>
      <p:sp>
        <p:nvSpPr>
          <p:cNvPr id="79" name="Textplatzhalter 3"/>
          <p:cNvSpPr>
            <a:spLocks noGrp="1"/>
          </p:cNvSpPr>
          <p:nvPr>
            <p:ph type="body" sz="quarter" idx="41" hasCustomPrompt="1"/>
          </p:nvPr>
        </p:nvSpPr>
        <p:spPr>
          <a:xfrm>
            <a:off x="5566142" y="1320401"/>
            <a:ext cx="1034259" cy="341632"/>
          </a:xfrm>
          <a:prstGeom prst="rect">
            <a:avLst/>
          </a:prstGeom>
        </p:spPr>
        <p:txBody>
          <a:bodyPr wrap="none">
            <a:spAutoFit/>
          </a:bodyPr>
          <a:lstStyle>
            <a:lvl1pPr marL="0" indent="0" algn="ctr">
              <a:buNone/>
              <a:defRPr sz="1800">
                <a:solidFill>
                  <a:schemeClr val="bg1"/>
                </a:solidFill>
                <a:latin typeface="Roboto Light" pitchFamily="2" charset="0"/>
                <a:ea typeface="Roboto Light" pitchFamily="2" charset="0"/>
              </a:defRPr>
            </a:lvl1pPr>
          </a:lstStyle>
          <a:p>
            <a:pPr lvl="0"/>
            <a:r>
              <a:rPr lang="en-US" dirty="0"/>
              <a:t>Option 1</a:t>
            </a:r>
            <a:endParaRPr lang="de-DE" dirty="0"/>
          </a:p>
        </p:txBody>
      </p:sp>
      <p:sp>
        <p:nvSpPr>
          <p:cNvPr id="80" name="Textplatzhalter 9"/>
          <p:cNvSpPr>
            <a:spLocks noGrp="1"/>
          </p:cNvSpPr>
          <p:nvPr>
            <p:ph type="body" sz="quarter" idx="42" hasCustomPrompt="1"/>
          </p:nvPr>
        </p:nvSpPr>
        <p:spPr>
          <a:xfrm>
            <a:off x="4855918" y="2834922"/>
            <a:ext cx="2476500" cy="369332"/>
          </a:xfrm>
          <a:prstGeom prst="rect">
            <a:avLst/>
          </a:prstGeom>
        </p:spPr>
        <p:txBody>
          <a:bodyPr wrap="square">
            <a:spAutoFit/>
          </a:bodyPr>
          <a:lstStyle>
            <a:lvl1pPr marL="0" indent="0" algn="ctr">
              <a:lnSpc>
                <a:spcPct val="100000"/>
              </a:lnSpc>
              <a:buNone/>
              <a:defRPr sz="1800">
                <a:latin typeface="Roboto Light" pitchFamily="2" charset="0"/>
                <a:ea typeface="Roboto Light" pitchFamily="2" charset="0"/>
              </a:defRPr>
            </a:lvl1pPr>
          </a:lstStyle>
          <a:p>
            <a:pPr lvl="0"/>
            <a:r>
              <a:rPr lang="en-US" dirty="0"/>
              <a:t>Feature List</a:t>
            </a:r>
          </a:p>
        </p:txBody>
      </p:sp>
      <p:sp>
        <p:nvSpPr>
          <p:cNvPr id="81" name="Rechteck 80"/>
          <p:cNvSpPr/>
          <p:nvPr userDrawn="1"/>
        </p:nvSpPr>
        <p:spPr>
          <a:xfrm>
            <a:off x="8213942" y="1278362"/>
            <a:ext cx="2811330" cy="4544235"/>
          </a:xfrm>
          <a:prstGeom prst="rect">
            <a:avLst/>
          </a:prstGeom>
          <a:solidFill>
            <a:schemeClr val="bg1"/>
          </a:solidFill>
          <a:ln>
            <a:noFill/>
          </a:ln>
          <a:effectLst>
            <a:outerShdw blurRad="88900" dist="38100" dir="30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de-DE" dirty="0"/>
          </a:p>
        </p:txBody>
      </p:sp>
      <p:sp>
        <p:nvSpPr>
          <p:cNvPr id="82" name="Rechteck 81"/>
          <p:cNvSpPr/>
          <p:nvPr userDrawn="1"/>
        </p:nvSpPr>
        <p:spPr>
          <a:xfrm>
            <a:off x="8213941" y="1278362"/>
            <a:ext cx="2811330" cy="101823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p:cNvSpPr/>
          <p:nvPr userDrawn="1"/>
        </p:nvSpPr>
        <p:spPr>
          <a:xfrm>
            <a:off x="8213939" y="1278362"/>
            <a:ext cx="2811331" cy="3763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Ellipse 83"/>
          <p:cNvSpPr/>
          <p:nvPr userDrawn="1"/>
        </p:nvSpPr>
        <p:spPr>
          <a:xfrm>
            <a:off x="9209052" y="1881351"/>
            <a:ext cx="835491" cy="835491"/>
          </a:xfrm>
          <a:prstGeom prst="ellipse">
            <a:avLst/>
          </a:prstGeom>
          <a:solidFill>
            <a:schemeClr val="tx1">
              <a:lumMod val="65000"/>
              <a:lumOff val="35000"/>
            </a:schemeClr>
          </a:solidFill>
          <a:ln>
            <a:no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Textplatzhalter 50"/>
          <p:cNvSpPr>
            <a:spLocks noGrp="1"/>
          </p:cNvSpPr>
          <p:nvPr>
            <p:ph type="body" sz="quarter" idx="44" hasCustomPrompt="1"/>
          </p:nvPr>
        </p:nvSpPr>
        <p:spPr>
          <a:xfrm>
            <a:off x="8512517" y="5268615"/>
            <a:ext cx="2204061" cy="313932"/>
          </a:xfrm>
          <a:prstGeom prst="rect">
            <a:avLst/>
          </a:prstGeom>
        </p:spPr>
        <p:txBody>
          <a:bodyPr wrap="square" anchor="b"/>
          <a:lstStyle>
            <a:lvl1pPr marL="0" indent="0" algn="ctr">
              <a:buNone/>
              <a:defRPr sz="1600">
                <a:solidFill>
                  <a:schemeClr val="tx1">
                    <a:lumMod val="85000"/>
                    <a:lumOff val="15000"/>
                  </a:schemeClr>
                </a:solidFill>
                <a:latin typeface="Roboto Light" pitchFamily="2" charset="0"/>
                <a:ea typeface="Roboto Light" pitchFamily="2" charset="0"/>
              </a:defRPr>
            </a:lvl1pPr>
          </a:lstStyle>
          <a:p>
            <a:pPr lvl="0"/>
            <a:r>
              <a:rPr lang="en-US" dirty="0"/>
              <a:t>Add note here.</a:t>
            </a:r>
            <a:endParaRPr lang="de-DE" dirty="0"/>
          </a:p>
        </p:txBody>
      </p:sp>
      <p:sp>
        <p:nvSpPr>
          <p:cNvPr id="87" name="Textplatzhalter 3"/>
          <p:cNvSpPr>
            <a:spLocks noGrp="1"/>
          </p:cNvSpPr>
          <p:nvPr>
            <p:ph type="body" sz="quarter" idx="45" hasCustomPrompt="1"/>
          </p:nvPr>
        </p:nvSpPr>
        <p:spPr>
          <a:xfrm>
            <a:off x="9101749" y="1320401"/>
            <a:ext cx="1034259" cy="341632"/>
          </a:xfrm>
          <a:prstGeom prst="rect">
            <a:avLst/>
          </a:prstGeom>
        </p:spPr>
        <p:txBody>
          <a:bodyPr wrap="none">
            <a:spAutoFit/>
          </a:bodyPr>
          <a:lstStyle>
            <a:lvl1pPr marL="0" indent="0" algn="ctr">
              <a:buNone/>
              <a:defRPr sz="1800">
                <a:solidFill>
                  <a:schemeClr val="bg1"/>
                </a:solidFill>
                <a:latin typeface="Roboto Light" pitchFamily="2" charset="0"/>
                <a:ea typeface="Roboto Light" pitchFamily="2" charset="0"/>
              </a:defRPr>
            </a:lvl1pPr>
          </a:lstStyle>
          <a:p>
            <a:pPr lvl="0"/>
            <a:r>
              <a:rPr lang="en-US" dirty="0"/>
              <a:t>Option 1</a:t>
            </a:r>
            <a:endParaRPr lang="de-DE" dirty="0"/>
          </a:p>
        </p:txBody>
      </p:sp>
      <p:sp>
        <p:nvSpPr>
          <p:cNvPr id="88" name="Textplatzhalter 9"/>
          <p:cNvSpPr>
            <a:spLocks noGrp="1"/>
          </p:cNvSpPr>
          <p:nvPr>
            <p:ph type="body" sz="quarter" idx="46" hasCustomPrompt="1"/>
          </p:nvPr>
        </p:nvSpPr>
        <p:spPr>
          <a:xfrm>
            <a:off x="8391525" y="2834922"/>
            <a:ext cx="2476500" cy="369332"/>
          </a:xfrm>
          <a:prstGeom prst="rect">
            <a:avLst/>
          </a:prstGeom>
        </p:spPr>
        <p:txBody>
          <a:bodyPr wrap="square">
            <a:spAutoFit/>
          </a:bodyPr>
          <a:lstStyle>
            <a:lvl1pPr marL="0" indent="0" algn="ctr">
              <a:lnSpc>
                <a:spcPct val="100000"/>
              </a:lnSpc>
              <a:buNone/>
              <a:defRPr sz="1800">
                <a:latin typeface="Roboto Light" pitchFamily="2" charset="0"/>
                <a:ea typeface="Roboto Light" pitchFamily="2" charset="0"/>
              </a:defRPr>
            </a:lvl1pPr>
          </a:lstStyle>
          <a:p>
            <a:pPr lvl="0"/>
            <a:r>
              <a:rPr lang="en-US" dirty="0"/>
              <a:t>Feature List</a:t>
            </a:r>
          </a:p>
        </p:txBody>
      </p:sp>
      <p:sp>
        <p:nvSpPr>
          <p:cNvPr id="89" name="Textplatzhalter 22"/>
          <p:cNvSpPr>
            <a:spLocks noGrp="1"/>
          </p:cNvSpPr>
          <p:nvPr>
            <p:ph type="body" sz="quarter" idx="47" hasCustomPrompt="1"/>
          </p:nvPr>
        </p:nvSpPr>
        <p:spPr>
          <a:xfrm>
            <a:off x="5699934" y="2116071"/>
            <a:ext cx="757238" cy="369332"/>
          </a:xfrm>
          <a:prstGeom prst="rect">
            <a:avLst/>
          </a:prstGeom>
        </p:spPr>
        <p:txBody>
          <a:bodyPr wrap="none" anchor="ctr">
            <a:spAutoFit/>
          </a:bodyPr>
          <a:lstStyle>
            <a:lvl1pPr marL="0" indent="0" algn="ctr">
              <a:lnSpc>
                <a:spcPct val="100000"/>
              </a:lnSpc>
              <a:buNone/>
              <a:defRPr sz="1800">
                <a:solidFill>
                  <a:srgbClr val="FFFFFF"/>
                </a:solidFill>
                <a:latin typeface="Roboto" pitchFamily="2" charset="0"/>
                <a:ea typeface="Roboto" pitchFamily="2" charset="0"/>
              </a:defRPr>
            </a:lvl1pPr>
          </a:lstStyle>
          <a:p>
            <a:pPr lvl="0"/>
            <a:r>
              <a:rPr lang="en-US" dirty="0"/>
              <a:t>$5,99</a:t>
            </a:r>
            <a:endParaRPr lang="de-DE" dirty="0"/>
          </a:p>
        </p:txBody>
      </p:sp>
      <p:sp>
        <p:nvSpPr>
          <p:cNvPr id="90" name="Textplatzhalter 22"/>
          <p:cNvSpPr>
            <a:spLocks noGrp="1"/>
          </p:cNvSpPr>
          <p:nvPr>
            <p:ph type="body" sz="quarter" idx="48" hasCustomPrompt="1"/>
          </p:nvPr>
        </p:nvSpPr>
        <p:spPr>
          <a:xfrm>
            <a:off x="9236760" y="2115594"/>
            <a:ext cx="757238" cy="369332"/>
          </a:xfrm>
          <a:prstGeom prst="rect">
            <a:avLst/>
          </a:prstGeom>
        </p:spPr>
        <p:txBody>
          <a:bodyPr wrap="none" anchor="ctr">
            <a:spAutoFit/>
          </a:bodyPr>
          <a:lstStyle>
            <a:lvl1pPr marL="0" indent="0" algn="ctr">
              <a:lnSpc>
                <a:spcPct val="100000"/>
              </a:lnSpc>
              <a:buNone/>
              <a:defRPr sz="1800">
                <a:solidFill>
                  <a:srgbClr val="FFFFFF"/>
                </a:solidFill>
                <a:latin typeface="Roboto" pitchFamily="2" charset="0"/>
                <a:ea typeface="Roboto" pitchFamily="2" charset="0"/>
              </a:defRPr>
            </a:lvl1pPr>
          </a:lstStyle>
          <a:p>
            <a:pPr lvl="0"/>
            <a:r>
              <a:rPr lang="en-US" dirty="0"/>
              <a:t>$5,99</a:t>
            </a:r>
            <a:endParaRPr lang="de-DE" dirty="0"/>
          </a:p>
        </p:txBody>
      </p:sp>
      <p:sp>
        <p:nvSpPr>
          <p:cNvPr id="32" name="Rechteck 31"/>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6" name="Ellipse 35"/>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41"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42"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39"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r>
              <a:rPr lang="en-US" dirty="0">
                <a:solidFill>
                  <a:schemeClr val="bg1">
                    <a:lumMod val="65000"/>
                  </a:schemeClr>
                </a:solidFill>
              </a:rPr>
              <a:t>Source: </a:t>
            </a:r>
            <a:r>
              <a:rPr lang="en-US" dirty="0" err="1">
                <a:solidFill>
                  <a:schemeClr val="bg1">
                    <a:lumMod val="65000"/>
                  </a:schemeClr>
                </a:solidFill>
              </a:rPr>
              <a:t>Lastname</a:t>
            </a:r>
            <a:r>
              <a:rPr lang="en-US" dirty="0">
                <a:solidFill>
                  <a:schemeClr val="bg1">
                    <a:lumMod val="65000"/>
                  </a:schemeClr>
                </a:solidFill>
              </a:rPr>
              <a:t>, </a:t>
            </a:r>
            <a:r>
              <a:rPr lang="en-US" dirty="0" err="1">
                <a:solidFill>
                  <a:schemeClr val="bg1">
                    <a:lumMod val="65000"/>
                  </a:schemeClr>
                </a:solidFill>
              </a:rPr>
              <a:t>Firstname</a:t>
            </a:r>
            <a:r>
              <a:rPr lang="en-US" dirty="0">
                <a:solidFill>
                  <a:schemeClr val="bg1">
                    <a:lumMod val="65000"/>
                  </a:schemeClr>
                </a:solidFill>
              </a:rPr>
              <a:t>, </a:t>
            </a:r>
            <a:r>
              <a:rPr lang="en-US" dirty="0" err="1">
                <a:solidFill>
                  <a:schemeClr val="bg1">
                    <a:lumMod val="65000"/>
                  </a:schemeClr>
                </a:solidFill>
              </a:rPr>
              <a:t>Firstname</a:t>
            </a:r>
            <a:r>
              <a:rPr lang="en-US" dirty="0">
                <a:solidFill>
                  <a:schemeClr val="bg1">
                    <a:lumMod val="65000"/>
                  </a:schemeClr>
                </a:solidFill>
              </a:rPr>
              <a:t> </a:t>
            </a:r>
            <a:r>
              <a:rPr lang="en-US" dirty="0" err="1">
                <a:solidFill>
                  <a:schemeClr val="bg1">
                    <a:lumMod val="65000"/>
                  </a:schemeClr>
                </a:solidFill>
              </a:rPr>
              <a:t>Lastname</a:t>
            </a:r>
            <a:r>
              <a:rPr lang="en-US" dirty="0">
                <a:solidFill>
                  <a:schemeClr val="bg1">
                    <a:lumMod val="65000"/>
                  </a:schemeClr>
                </a:solidFill>
              </a:rPr>
              <a:t> and </a:t>
            </a:r>
            <a:r>
              <a:rPr lang="en-US" dirty="0" err="1">
                <a:solidFill>
                  <a:schemeClr val="bg1">
                    <a:lumMod val="65000"/>
                  </a:schemeClr>
                </a:solidFill>
              </a:rPr>
              <a:t>Firstname</a:t>
            </a:r>
            <a:r>
              <a:rPr lang="en-US" dirty="0">
                <a:solidFill>
                  <a:schemeClr val="bg1">
                    <a:lumMod val="65000"/>
                  </a:schemeClr>
                </a:solidFill>
              </a:rPr>
              <a:t> </a:t>
            </a:r>
            <a:r>
              <a:rPr lang="en-US" dirty="0" err="1">
                <a:solidFill>
                  <a:schemeClr val="bg1">
                    <a:lumMod val="65000"/>
                  </a:schemeClr>
                </a:solidFill>
              </a:rPr>
              <a:t>Lastname</a:t>
            </a:r>
            <a:r>
              <a:rPr lang="en-US" dirty="0">
                <a:solidFill>
                  <a:schemeClr val="bg1">
                    <a:lumMod val="65000"/>
                  </a:schemeClr>
                </a:solidFill>
              </a:rPr>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16575090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 Slide Title, Image,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82721" y="1923333"/>
            <a:ext cx="3745257" cy="535531"/>
          </a:xfrm>
          <a:prstGeom prst="rect">
            <a:avLst/>
          </a:prstGeom>
        </p:spPr>
        <p:txBody>
          <a:bodyPr wrap="square">
            <a:spAutoFit/>
          </a:bodyPr>
          <a:lstStyle>
            <a:lvl1pPr algn="l">
              <a:defRPr>
                <a:ln>
                  <a:noFill/>
                </a:ln>
              </a:defRPr>
            </a:lvl1pPr>
          </a:lstStyle>
          <a:p>
            <a:r>
              <a:rPr lang="de-DE" dirty="0"/>
              <a:t>Headline Text</a:t>
            </a:r>
          </a:p>
        </p:txBody>
      </p:sp>
      <p:sp>
        <p:nvSpPr>
          <p:cNvPr id="6" name="Inhaltsplatzhalter 2"/>
          <p:cNvSpPr>
            <a:spLocks noGrp="1"/>
          </p:cNvSpPr>
          <p:nvPr>
            <p:ph idx="1" hasCustomPrompt="1"/>
          </p:nvPr>
        </p:nvSpPr>
        <p:spPr>
          <a:xfrm>
            <a:off x="5482721" y="2644011"/>
            <a:ext cx="4563783" cy="1089529"/>
          </a:xfrm>
          <a:prstGeom prst="rect">
            <a:avLst/>
          </a:prstGeom>
        </p:spPr>
        <p:txBody>
          <a:bodyPr wrap="square">
            <a:spAutoFit/>
          </a:bodyPr>
          <a:lstStyle>
            <a:lvl1pPr marL="0" indent="0">
              <a:lnSpc>
                <a:spcPct val="120000"/>
              </a:lnSpc>
              <a:buNone/>
              <a:defRPr sz="1800">
                <a:solidFill>
                  <a:schemeClr val="tx1">
                    <a:lumMod val="50000"/>
                    <a:lumOff val="50000"/>
                  </a:schemeClr>
                </a:solidFill>
                <a:latin typeface="+mj-lt"/>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p>
        </p:txBody>
      </p:sp>
      <p:sp>
        <p:nvSpPr>
          <p:cNvPr id="25" name="Bildplatzhalter 24"/>
          <p:cNvSpPr>
            <a:spLocks noGrp="1"/>
          </p:cNvSpPr>
          <p:nvPr>
            <p:ph type="pic" sz="quarter" idx="23"/>
          </p:nvPr>
        </p:nvSpPr>
        <p:spPr>
          <a:xfrm>
            <a:off x="2376530" y="1914233"/>
            <a:ext cx="2780448" cy="3297847"/>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32" name="Textplatzhalter 31"/>
          <p:cNvSpPr>
            <a:spLocks noGrp="1"/>
          </p:cNvSpPr>
          <p:nvPr>
            <p:ph type="body" sz="quarter" idx="24" hasCustomPrompt="1"/>
          </p:nvPr>
        </p:nvSpPr>
        <p:spPr>
          <a:xfrm>
            <a:off x="5654171" y="4870448"/>
            <a:ext cx="623889" cy="341632"/>
          </a:xfrm>
          <a:prstGeom prst="rect">
            <a:avLst/>
          </a:prstGeom>
        </p:spPr>
        <p:txBody>
          <a:bodyPr wrap="none">
            <a:spAutoFit/>
          </a:bodyPr>
          <a:lstStyle>
            <a:lvl1pPr marL="0" indent="0">
              <a:buNone/>
              <a:defRPr sz="1800">
                <a:solidFill>
                  <a:schemeClr val="tx1">
                    <a:lumMod val="50000"/>
                    <a:lumOff val="50000"/>
                  </a:schemeClr>
                </a:solidFill>
                <a:latin typeface="+mj-lt"/>
              </a:defRPr>
            </a:lvl1pPr>
            <a:lvl5pPr>
              <a:defRPr/>
            </a:lvl5pPr>
          </a:lstStyle>
          <a:p>
            <a:pPr lvl="0"/>
            <a:r>
              <a:rPr lang="en-US" dirty="0"/>
              <a:t>Text</a:t>
            </a:r>
            <a:endParaRPr lang="de-DE" dirty="0"/>
          </a:p>
        </p:txBody>
      </p:sp>
      <p:sp>
        <p:nvSpPr>
          <p:cNvPr id="35" name="Textplatzhalter 31"/>
          <p:cNvSpPr>
            <a:spLocks noGrp="1"/>
          </p:cNvSpPr>
          <p:nvPr>
            <p:ph type="body" sz="quarter" idx="25" hasCustomPrompt="1"/>
          </p:nvPr>
        </p:nvSpPr>
        <p:spPr>
          <a:xfrm>
            <a:off x="6632981" y="4870448"/>
            <a:ext cx="623889" cy="341632"/>
          </a:xfrm>
          <a:prstGeom prst="rect">
            <a:avLst/>
          </a:prstGeom>
        </p:spPr>
        <p:txBody>
          <a:bodyPr wrap="none">
            <a:spAutoFit/>
          </a:bodyPr>
          <a:lstStyle>
            <a:lvl1pPr marL="0" indent="0">
              <a:buNone/>
              <a:defRPr sz="1800">
                <a:solidFill>
                  <a:schemeClr val="tx1">
                    <a:lumMod val="50000"/>
                    <a:lumOff val="50000"/>
                  </a:schemeClr>
                </a:solidFill>
                <a:latin typeface="+mj-lt"/>
              </a:defRPr>
            </a:lvl1pPr>
            <a:lvl5pPr>
              <a:defRPr/>
            </a:lvl5pPr>
          </a:lstStyle>
          <a:p>
            <a:pPr lvl="0"/>
            <a:r>
              <a:rPr lang="en-US" dirty="0"/>
              <a:t>Text</a:t>
            </a:r>
            <a:endParaRPr lang="de-DE" dirty="0"/>
          </a:p>
        </p:txBody>
      </p:sp>
      <p:sp>
        <p:nvSpPr>
          <p:cNvPr id="38" name="Textplatzhalter 31"/>
          <p:cNvSpPr>
            <a:spLocks noGrp="1"/>
          </p:cNvSpPr>
          <p:nvPr>
            <p:ph type="body" sz="quarter" idx="26" hasCustomPrompt="1"/>
          </p:nvPr>
        </p:nvSpPr>
        <p:spPr>
          <a:xfrm>
            <a:off x="7616884" y="4870448"/>
            <a:ext cx="623889" cy="341632"/>
          </a:xfrm>
          <a:prstGeom prst="rect">
            <a:avLst/>
          </a:prstGeom>
        </p:spPr>
        <p:txBody>
          <a:bodyPr wrap="none">
            <a:spAutoFit/>
          </a:bodyPr>
          <a:lstStyle>
            <a:lvl1pPr marL="0" indent="0">
              <a:buNone/>
              <a:defRPr sz="1800">
                <a:solidFill>
                  <a:schemeClr val="tx1">
                    <a:lumMod val="50000"/>
                    <a:lumOff val="50000"/>
                  </a:schemeClr>
                </a:solidFill>
                <a:latin typeface="+mj-lt"/>
              </a:defRPr>
            </a:lvl1pPr>
            <a:lvl5pPr>
              <a:defRPr/>
            </a:lvl5pPr>
          </a:lstStyle>
          <a:p>
            <a:pPr lvl="0"/>
            <a:r>
              <a:rPr lang="en-US" dirty="0"/>
              <a:t>Text</a:t>
            </a:r>
            <a:endParaRPr lang="de-DE" dirty="0"/>
          </a:p>
        </p:txBody>
      </p:sp>
      <p:sp>
        <p:nvSpPr>
          <p:cNvPr id="13" name="Ellipse 1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7"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8" name="Rechteck 1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9453033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 Slide - Three Images and Text ">
    <p:spTree>
      <p:nvGrpSpPr>
        <p:cNvPr id="1" name=""/>
        <p:cNvGrpSpPr/>
        <p:nvPr/>
      </p:nvGrpSpPr>
      <p:grpSpPr>
        <a:xfrm>
          <a:off x="0" y="0"/>
          <a:ext cx="0" cy="0"/>
          <a:chOff x="0" y="0"/>
          <a:chExt cx="0" cy="0"/>
        </a:xfrm>
      </p:grpSpPr>
      <p:sp>
        <p:nvSpPr>
          <p:cNvPr id="25" name="Bildplatzhalter 24"/>
          <p:cNvSpPr>
            <a:spLocks noGrp="1"/>
          </p:cNvSpPr>
          <p:nvPr>
            <p:ph type="pic" sz="quarter" idx="23"/>
          </p:nvPr>
        </p:nvSpPr>
        <p:spPr>
          <a:xfrm>
            <a:off x="960582" y="1789584"/>
            <a:ext cx="3020292" cy="2998998"/>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26" name="Bildplatzhalter 24"/>
          <p:cNvSpPr>
            <a:spLocks noGrp="1"/>
          </p:cNvSpPr>
          <p:nvPr>
            <p:ph type="pic" sz="quarter" idx="28"/>
          </p:nvPr>
        </p:nvSpPr>
        <p:spPr>
          <a:xfrm>
            <a:off x="4675514" y="1797281"/>
            <a:ext cx="3018378" cy="2997097"/>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28" name="Bildplatzhalter 24"/>
          <p:cNvSpPr>
            <a:spLocks noGrp="1"/>
          </p:cNvSpPr>
          <p:nvPr>
            <p:ph type="pic" sz="quarter" idx="29"/>
          </p:nvPr>
        </p:nvSpPr>
        <p:spPr>
          <a:xfrm>
            <a:off x="8388532" y="1797281"/>
            <a:ext cx="3012540" cy="2991301"/>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4" name="Textplatzhalter 3"/>
          <p:cNvSpPr>
            <a:spLocks noGrp="1"/>
          </p:cNvSpPr>
          <p:nvPr>
            <p:ph type="body" sz="quarter" idx="30" hasCustomPrompt="1"/>
          </p:nvPr>
        </p:nvSpPr>
        <p:spPr>
          <a:xfrm>
            <a:off x="5084081" y="4924425"/>
            <a:ext cx="2201244" cy="341632"/>
          </a:xfrm>
          <a:prstGeom prst="rect">
            <a:avLst/>
          </a:prstGeom>
        </p:spPr>
        <p:txBody>
          <a:bodyPr wrap="square">
            <a:spAutoFit/>
          </a:bodyPr>
          <a:lstStyle>
            <a:lvl1pPr marL="0" indent="0" algn="ctr">
              <a:buNone/>
              <a:defRPr sz="1800">
                <a:solidFill>
                  <a:schemeClr val="tx1">
                    <a:lumMod val="85000"/>
                    <a:lumOff val="15000"/>
                  </a:schemeClr>
                </a:solidFill>
                <a:latin typeface="+mj-lt"/>
              </a:defRPr>
            </a:lvl1pPr>
          </a:lstStyle>
          <a:p>
            <a:pPr lvl="0"/>
            <a:r>
              <a:rPr lang="en-US" dirty="0"/>
              <a:t>Image Description</a:t>
            </a:r>
            <a:endParaRPr lang="de-DE" dirty="0"/>
          </a:p>
        </p:txBody>
      </p:sp>
      <p:sp>
        <p:nvSpPr>
          <p:cNvPr id="33" name="Textplatzhalter 3"/>
          <p:cNvSpPr>
            <a:spLocks noGrp="1"/>
          </p:cNvSpPr>
          <p:nvPr>
            <p:ph type="body" sz="quarter" idx="31" hasCustomPrompt="1"/>
          </p:nvPr>
        </p:nvSpPr>
        <p:spPr>
          <a:xfrm>
            <a:off x="1370106" y="4924425"/>
            <a:ext cx="2201244" cy="341632"/>
          </a:xfrm>
          <a:prstGeom prst="rect">
            <a:avLst/>
          </a:prstGeom>
        </p:spPr>
        <p:txBody>
          <a:bodyPr wrap="square">
            <a:spAutoFit/>
          </a:bodyPr>
          <a:lstStyle>
            <a:lvl1pPr marL="0" indent="0" algn="ctr">
              <a:buNone/>
              <a:defRPr sz="1800">
                <a:solidFill>
                  <a:schemeClr val="tx1">
                    <a:lumMod val="85000"/>
                    <a:lumOff val="15000"/>
                  </a:schemeClr>
                </a:solidFill>
                <a:latin typeface="+mj-lt"/>
              </a:defRPr>
            </a:lvl1pPr>
          </a:lstStyle>
          <a:p>
            <a:pPr lvl="0"/>
            <a:r>
              <a:rPr lang="en-US" dirty="0"/>
              <a:t>Image Description</a:t>
            </a:r>
            <a:endParaRPr lang="de-DE" dirty="0"/>
          </a:p>
        </p:txBody>
      </p:sp>
      <p:sp>
        <p:nvSpPr>
          <p:cNvPr id="34" name="Textplatzhalter 3"/>
          <p:cNvSpPr>
            <a:spLocks noGrp="1"/>
          </p:cNvSpPr>
          <p:nvPr>
            <p:ph type="body" sz="quarter" idx="32" hasCustomPrompt="1"/>
          </p:nvPr>
        </p:nvSpPr>
        <p:spPr>
          <a:xfrm>
            <a:off x="8798056" y="4924425"/>
            <a:ext cx="2201244" cy="341632"/>
          </a:xfrm>
          <a:prstGeom prst="rect">
            <a:avLst/>
          </a:prstGeom>
        </p:spPr>
        <p:txBody>
          <a:bodyPr wrap="square">
            <a:spAutoFit/>
          </a:bodyPr>
          <a:lstStyle>
            <a:lvl1pPr marL="0" indent="0" algn="ctr">
              <a:buNone/>
              <a:defRPr sz="1800">
                <a:solidFill>
                  <a:schemeClr val="tx1">
                    <a:lumMod val="85000"/>
                    <a:lumOff val="15000"/>
                  </a:schemeClr>
                </a:solidFill>
                <a:latin typeface="+mj-lt"/>
              </a:defRPr>
            </a:lvl1pPr>
          </a:lstStyle>
          <a:p>
            <a:pPr lvl="0"/>
            <a:r>
              <a:rPr lang="en-US" dirty="0"/>
              <a:t>Image Description</a:t>
            </a:r>
            <a:endParaRPr lang="de-DE" dirty="0"/>
          </a:p>
        </p:txBody>
      </p:sp>
      <p:sp>
        <p:nvSpPr>
          <p:cNvPr id="13" name="Ellipse 1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9" name="Rechteck 18"/>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3477092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 - Slide - Three Images and Text ">
    <p:spTree>
      <p:nvGrpSpPr>
        <p:cNvPr id="1" name=""/>
        <p:cNvGrpSpPr/>
        <p:nvPr/>
      </p:nvGrpSpPr>
      <p:grpSpPr>
        <a:xfrm>
          <a:off x="0" y="0"/>
          <a:ext cx="0" cy="0"/>
          <a:chOff x="0" y="0"/>
          <a:chExt cx="0" cy="0"/>
        </a:xfrm>
      </p:grpSpPr>
      <p:sp>
        <p:nvSpPr>
          <p:cNvPr id="26" name="Bildplatzhalter 24"/>
          <p:cNvSpPr>
            <a:spLocks noGrp="1"/>
          </p:cNvSpPr>
          <p:nvPr>
            <p:ph type="pic" sz="quarter" idx="28"/>
          </p:nvPr>
        </p:nvSpPr>
        <p:spPr>
          <a:xfrm>
            <a:off x="6738552" y="1264541"/>
            <a:ext cx="3649113" cy="3647080"/>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4" name="Textplatzhalter 3"/>
          <p:cNvSpPr>
            <a:spLocks noGrp="1"/>
          </p:cNvSpPr>
          <p:nvPr>
            <p:ph type="body" sz="quarter" idx="30" hasCustomPrompt="1"/>
          </p:nvPr>
        </p:nvSpPr>
        <p:spPr>
          <a:xfrm>
            <a:off x="7462487" y="5765692"/>
            <a:ext cx="2201244" cy="341632"/>
          </a:xfrm>
          <a:prstGeom prst="rect">
            <a:avLst/>
          </a:prstGeom>
        </p:spPr>
        <p:txBody>
          <a:bodyPr wrap="square">
            <a:spAutoFit/>
          </a:bodyPr>
          <a:lstStyle>
            <a:lvl1pPr marL="0" indent="0" algn="ctr">
              <a:buNone/>
              <a:defRPr sz="1800">
                <a:solidFill>
                  <a:schemeClr val="tx1">
                    <a:lumMod val="85000"/>
                    <a:lumOff val="15000"/>
                  </a:schemeClr>
                </a:solidFill>
                <a:latin typeface="+mj-lt"/>
              </a:defRPr>
            </a:lvl1pPr>
          </a:lstStyle>
          <a:p>
            <a:pPr lvl="0"/>
            <a:r>
              <a:rPr lang="en-US" dirty="0"/>
              <a:t>Image Description</a:t>
            </a:r>
            <a:endParaRPr lang="de-DE" dirty="0"/>
          </a:p>
        </p:txBody>
      </p:sp>
      <p:sp>
        <p:nvSpPr>
          <p:cNvPr id="13" name="Ellipse 1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9" name="Rechteck 18"/>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15" name="Bildplatzhalter 24"/>
          <p:cNvSpPr>
            <a:spLocks noGrp="1"/>
          </p:cNvSpPr>
          <p:nvPr>
            <p:ph type="pic" sz="quarter" idx="31"/>
          </p:nvPr>
        </p:nvSpPr>
        <p:spPr>
          <a:xfrm>
            <a:off x="1923536" y="1264541"/>
            <a:ext cx="3649113" cy="3647080"/>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20" name="Textplatzhalter 3"/>
          <p:cNvSpPr>
            <a:spLocks noGrp="1"/>
          </p:cNvSpPr>
          <p:nvPr>
            <p:ph type="body" sz="quarter" idx="32" hasCustomPrompt="1"/>
          </p:nvPr>
        </p:nvSpPr>
        <p:spPr>
          <a:xfrm>
            <a:off x="2647471" y="5765692"/>
            <a:ext cx="2201244" cy="341632"/>
          </a:xfrm>
          <a:prstGeom prst="rect">
            <a:avLst/>
          </a:prstGeom>
        </p:spPr>
        <p:txBody>
          <a:bodyPr wrap="square">
            <a:spAutoFit/>
          </a:bodyPr>
          <a:lstStyle>
            <a:lvl1pPr marL="0" indent="0" algn="ctr">
              <a:buNone/>
              <a:defRPr sz="1800">
                <a:solidFill>
                  <a:schemeClr val="tx1">
                    <a:lumMod val="85000"/>
                    <a:lumOff val="15000"/>
                  </a:schemeClr>
                </a:solidFill>
                <a:latin typeface="+mj-lt"/>
              </a:defRPr>
            </a:lvl1pPr>
          </a:lstStyle>
          <a:p>
            <a:pPr lvl="0"/>
            <a:r>
              <a:rPr lang="en-US" dirty="0"/>
              <a:t>Image Description</a:t>
            </a:r>
            <a:endParaRPr lang="de-DE" dirty="0"/>
          </a:p>
        </p:txBody>
      </p:sp>
    </p:spTree>
    <p:extLst>
      <p:ext uri="{BB962C8B-B14F-4D97-AF65-F5344CB8AC3E}">
        <p14:creationId xmlns:p14="http://schemas.microsoft.com/office/powerpoint/2010/main" val="9169971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 Slide - Title and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88340" y="1320371"/>
            <a:ext cx="2642069" cy="584775"/>
          </a:xfrm>
          <a:prstGeom prst="rect">
            <a:avLst/>
          </a:prstGeom>
        </p:spPr>
        <p:txBody>
          <a:bodyPr wrap="none">
            <a:spAutoFit/>
          </a:bodyPr>
          <a:lstStyle>
            <a:lvl1pPr algn="ctr">
              <a:defRPr>
                <a:ln>
                  <a:noFill/>
                </a:ln>
              </a:defRPr>
            </a:lvl1pPr>
          </a:lstStyle>
          <a:p>
            <a:r>
              <a:rPr lang="de-DE" dirty="0"/>
              <a:t>Headline Text</a:t>
            </a:r>
          </a:p>
        </p:txBody>
      </p:sp>
      <p:sp>
        <p:nvSpPr>
          <p:cNvPr id="4" name="Inhaltsplatzhalter 3"/>
          <p:cNvSpPr>
            <a:spLocks noGrp="1"/>
          </p:cNvSpPr>
          <p:nvPr>
            <p:ph sz="quarter" idx="23" hasCustomPrompt="1"/>
          </p:nvPr>
        </p:nvSpPr>
        <p:spPr>
          <a:xfrm>
            <a:off x="2294942" y="2043393"/>
            <a:ext cx="7602158" cy="1785104"/>
          </a:xfrm>
          <a:prstGeom prst="rect">
            <a:avLst/>
          </a:prstGeom>
        </p:spPr>
        <p:txBody>
          <a:bodyPr wrap="square">
            <a:spAutoFit/>
          </a:bodyPr>
          <a:lstStyle>
            <a:lvl1pPr>
              <a:lnSpc>
                <a:spcPct val="100000"/>
              </a:lnSpc>
              <a:spcBef>
                <a:spcPts val="0"/>
              </a:spcBef>
              <a:defRPr sz="1800">
                <a:latin typeface="+mj-lt"/>
              </a:defRPr>
            </a:lvl1pPr>
            <a:lvl2pPr>
              <a:lnSpc>
                <a:spcPct val="100000"/>
              </a:lnSpc>
              <a:spcBef>
                <a:spcPts val="0"/>
              </a:spcBef>
              <a:defRPr sz="1800">
                <a:latin typeface="+mj-lt"/>
              </a:defRPr>
            </a:lvl2pPr>
            <a:lvl3pPr>
              <a:lnSpc>
                <a:spcPct val="100000"/>
              </a:lnSpc>
              <a:spcBef>
                <a:spcPts val="0"/>
              </a:spcBef>
              <a:defRPr sz="1800">
                <a:latin typeface="+mj-lt"/>
              </a:defRPr>
            </a:lvl3pPr>
            <a:lvl4pPr>
              <a:lnSpc>
                <a:spcPct val="100000"/>
              </a:lnSpc>
              <a:spcBef>
                <a:spcPts val="0"/>
              </a:spcBef>
              <a:defRPr sz="1800">
                <a:latin typeface="+mj-lt"/>
              </a:defRPr>
            </a:lvl4pPr>
            <a:lvl5pPr>
              <a:lnSpc>
                <a:spcPct val="100000"/>
              </a:lnSpc>
              <a:spcBef>
                <a:spcPts val="0"/>
              </a:spcBef>
              <a:defRPr sz="1800">
                <a:latin typeface="+mj-lt"/>
              </a:defRPr>
            </a:lvl5pPr>
          </a:lstStyle>
          <a:p>
            <a:pPr lvl="0"/>
            <a:r>
              <a:rPr lang="de-DE" dirty="0"/>
              <a:t>Chang Format</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9" name="Textplatzhalter 8"/>
          <p:cNvSpPr>
            <a:spLocks noGrp="1"/>
          </p:cNvSpPr>
          <p:nvPr>
            <p:ph type="body" sz="quarter" idx="24" hasCustomPrompt="1"/>
          </p:nvPr>
        </p:nvSpPr>
        <p:spPr>
          <a:xfrm>
            <a:off x="2294942" y="5287647"/>
            <a:ext cx="7618248" cy="590931"/>
          </a:xfrm>
          <a:prstGeom prst="rect">
            <a:avLst/>
          </a:prstGeom>
        </p:spPr>
        <p:txBody>
          <a:bodyPr wrap="square">
            <a:sp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1800">
                <a:ln>
                  <a:noFill/>
                </a:ln>
                <a:solidFill>
                  <a:schemeClr val="tx1">
                    <a:lumMod val="75000"/>
                    <a:lumOff val="25000"/>
                  </a:schemeClr>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p>
        </p:txBody>
      </p:sp>
      <p:sp>
        <p:nvSpPr>
          <p:cNvPr id="11" name="Ellipse 10"/>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4"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5"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6" name="Rechteck 15"/>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13858821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 Slide - Four Columns Title and Text">
    <p:spTree>
      <p:nvGrpSpPr>
        <p:cNvPr id="1" name=""/>
        <p:cNvGrpSpPr/>
        <p:nvPr/>
      </p:nvGrpSpPr>
      <p:grpSpPr>
        <a:xfrm>
          <a:off x="0" y="0"/>
          <a:ext cx="0" cy="0"/>
          <a:chOff x="0" y="0"/>
          <a:chExt cx="0" cy="0"/>
        </a:xfrm>
      </p:grpSpPr>
      <p:sp>
        <p:nvSpPr>
          <p:cNvPr id="20" name="Textplatzhalter 8"/>
          <p:cNvSpPr>
            <a:spLocks noGrp="1"/>
          </p:cNvSpPr>
          <p:nvPr>
            <p:ph type="body" sz="quarter" idx="15" hasCustomPrompt="1"/>
          </p:nvPr>
        </p:nvSpPr>
        <p:spPr>
          <a:xfrm>
            <a:off x="935034" y="2232082"/>
            <a:ext cx="1910138" cy="424732"/>
          </a:xfrm>
          <a:prstGeom prst="rect">
            <a:avLst/>
          </a:prstGeom>
        </p:spPr>
        <p:txBody>
          <a:bodyPr wrap="none" rIns="0" anchor="ctr" anchorCtr="0">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21" name="Textplatzhalter 32"/>
          <p:cNvSpPr>
            <a:spLocks noGrp="1"/>
          </p:cNvSpPr>
          <p:nvPr>
            <p:ph type="body" sz="quarter" idx="16" hasCustomPrompt="1"/>
          </p:nvPr>
        </p:nvSpPr>
        <p:spPr>
          <a:xfrm>
            <a:off x="9302540" y="2885485"/>
            <a:ext cx="2460515" cy="369332"/>
          </a:xfrm>
          <a:prstGeom prst="rect">
            <a:avLst/>
          </a:prstGeom>
        </p:spPr>
        <p:txBody>
          <a:bodyPr wrap="square"/>
          <a:lstStyle>
            <a:lvl1pPr>
              <a:lnSpc>
                <a:spcPct val="100000"/>
              </a:lnSpc>
              <a:defRPr sz="1800">
                <a:solidFill>
                  <a:schemeClr val="bg1">
                    <a:lumMod val="65000"/>
                  </a:schemeClr>
                </a:solidFill>
                <a:latin typeface="+mj-lt"/>
              </a:defRPr>
            </a:lvl1pPr>
          </a:lstStyle>
          <a:p>
            <a:pPr lvl="0"/>
            <a:r>
              <a:rPr lang="de-DE" dirty="0" err="1"/>
              <a:t>Step</a:t>
            </a:r>
            <a:r>
              <a:rPr lang="de-DE" dirty="0"/>
              <a:t> 1</a:t>
            </a:r>
          </a:p>
        </p:txBody>
      </p:sp>
      <p:sp>
        <p:nvSpPr>
          <p:cNvPr id="38" name="Textplatzhalter 8"/>
          <p:cNvSpPr>
            <a:spLocks noGrp="1"/>
          </p:cNvSpPr>
          <p:nvPr>
            <p:ph type="body" sz="quarter" idx="34" hasCustomPrompt="1"/>
          </p:nvPr>
        </p:nvSpPr>
        <p:spPr>
          <a:xfrm>
            <a:off x="3807085" y="2232082"/>
            <a:ext cx="1910138" cy="424732"/>
          </a:xfrm>
          <a:prstGeom prst="rect">
            <a:avLst/>
          </a:prstGeom>
        </p:spPr>
        <p:txBody>
          <a:bodyPr wrap="none" rIns="0" anchor="ctr" anchorCtr="0">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39" name="Textplatzhalter 8"/>
          <p:cNvSpPr>
            <a:spLocks noGrp="1"/>
          </p:cNvSpPr>
          <p:nvPr>
            <p:ph type="body" sz="quarter" idx="35" hasCustomPrompt="1"/>
          </p:nvPr>
        </p:nvSpPr>
        <p:spPr>
          <a:xfrm>
            <a:off x="6673424" y="2232082"/>
            <a:ext cx="1910138" cy="424732"/>
          </a:xfrm>
          <a:prstGeom prst="rect">
            <a:avLst/>
          </a:prstGeom>
        </p:spPr>
        <p:txBody>
          <a:bodyPr wrap="none" rIns="0" anchor="ctr" anchorCtr="0">
            <a:spAutoFit/>
          </a:bodyPr>
          <a:lstStyle>
            <a:lvl1pPr marL="0" indent="0">
              <a:buNone/>
              <a:defRPr sz="2400">
                <a:solidFill>
                  <a:srgbClr val="FF9100"/>
                </a:solidFill>
                <a:latin typeface="Roboto Light" pitchFamily="2" charset="0"/>
                <a:ea typeface="Roboto Light" pitchFamily="2" charset="0"/>
              </a:defRPr>
            </a:lvl1pPr>
          </a:lstStyle>
          <a:p>
            <a:pPr lvl="0"/>
            <a:r>
              <a:rPr lang="de-DE" dirty="0"/>
              <a:t>Stepper Point</a:t>
            </a:r>
          </a:p>
        </p:txBody>
      </p:sp>
      <p:sp>
        <p:nvSpPr>
          <p:cNvPr id="40" name="Textplatzhalter 8"/>
          <p:cNvSpPr>
            <a:spLocks noGrp="1"/>
          </p:cNvSpPr>
          <p:nvPr>
            <p:ph type="body" sz="quarter" idx="36" hasCustomPrompt="1"/>
          </p:nvPr>
        </p:nvSpPr>
        <p:spPr>
          <a:xfrm>
            <a:off x="9539763" y="2232082"/>
            <a:ext cx="1910138" cy="424732"/>
          </a:xfrm>
          <a:prstGeom prst="rect">
            <a:avLst/>
          </a:prstGeom>
        </p:spPr>
        <p:txBody>
          <a:bodyPr wrap="none" rIns="0" anchor="ctr" anchorCtr="0">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23" name="Textplatzhalter 32"/>
          <p:cNvSpPr>
            <a:spLocks noGrp="1"/>
          </p:cNvSpPr>
          <p:nvPr>
            <p:ph type="body" sz="quarter" idx="37" hasCustomPrompt="1"/>
          </p:nvPr>
        </p:nvSpPr>
        <p:spPr>
          <a:xfrm>
            <a:off x="685800" y="2885485"/>
            <a:ext cx="2470178" cy="369332"/>
          </a:xfrm>
          <a:prstGeom prst="rect">
            <a:avLst/>
          </a:prstGeom>
        </p:spPr>
        <p:txBody>
          <a:bodyPr wrap="square"/>
          <a:lstStyle>
            <a:lvl1pPr>
              <a:lnSpc>
                <a:spcPct val="100000"/>
              </a:lnSpc>
              <a:defRPr sz="1800">
                <a:solidFill>
                  <a:schemeClr val="bg1">
                    <a:lumMod val="65000"/>
                  </a:schemeClr>
                </a:solidFill>
                <a:latin typeface="+mj-lt"/>
              </a:defRPr>
            </a:lvl1pPr>
          </a:lstStyle>
          <a:p>
            <a:pPr lvl="0"/>
            <a:r>
              <a:rPr lang="de-DE" dirty="0" err="1"/>
              <a:t>Step</a:t>
            </a:r>
            <a:r>
              <a:rPr lang="de-DE" dirty="0"/>
              <a:t> 1</a:t>
            </a:r>
          </a:p>
        </p:txBody>
      </p:sp>
      <p:sp>
        <p:nvSpPr>
          <p:cNvPr id="26" name="Textplatzhalter 32"/>
          <p:cNvSpPr>
            <a:spLocks noGrp="1"/>
          </p:cNvSpPr>
          <p:nvPr>
            <p:ph type="body" sz="quarter" idx="38" hasCustomPrompt="1"/>
          </p:nvPr>
        </p:nvSpPr>
        <p:spPr>
          <a:xfrm>
            <a:off x="3578317" y="2885485"/>
            <a:ext cx="2452458" cy="369332"/>
          </a:xfrm>
          <a:prstGeom prst="rect">
            <a:avLst/>
          </a:prstGeom>
        </p:spPr>
        <p:txBody>
          <a:bodyPr wrap="square"/>
          <a:lstStyle>
            <a:lvl1pPr>
              <a:lnSpc>
                <a:spcPct val="100000"/>
              </a:lnSpc>
              <a:defRPr sz="1800">
                <a:solidFill>
                  <a:schemeClr val="bg1">
                    <a:lumMod val="65000"/>
                  </a:schemeClr>
                </a:solidFill>
                <a:latin typeface="+mj-lt"/>
              </a:defRPr>
            </a:lvl1pPr>
          </a:lstStyle>
          <a:p>
            <a:pPr lvl="0"/>
            <a:r>
              <a:rPr lang="de-DE" dirty="0" err="1"/>
              <a:t>Step</a:t>
            </a:r>
            <a:r>
              <a:rPr lang="de-DE" dirty="0"/>
              <a:t> 1</a:t>
            </a:r>
          </a:p>
        </p:txBody>
      </p:sp>
      <p:sp>
        <p:nvSpPr>
          <p:cNvPr id="29" name="Textplatzhalter 32"/>
          <p:cNvSpPr>
            <a:spLocks noGrp="1"/>
          </p:cNvSpPr>
          <p:nvPr>
            <p:ph type="body" sz="quarter" idx="39" hasCustomPrompt="1"/>
          </p:nvPr>
        </p:nvSpPr>
        <p:spPr>
          <a:xfrm>
            <a:off x="6436202" y="2885485"/>
            <a:ext cx="2460515" cy="369332"/>
          </a:xfrm>
          <a:prstGeom prst="rect">
            <a:avLst/>
          </a:prstGeom>
        </p:spPr>
        <p:txBody>
          <a:bodyPr wrap="square"/>
          <a:lstStyle>
            <a:lvl1pPr>
              <a:lnSpc>
                <a:spcPct val="100000"/>
              </a:lnSpc>
              <a:defRPr sz="1800">
                <a:solidFill>
                  <a:schemeClr val="bg1">
                    <a:lumMod val="65000"/>
                  </a:schemeClr>
                </a:solidFill>
                <a:latin typeface="+mj-lt"/>
              </a:defRPr>
            </a:lvl1pPr>
          </a:lstStyle>
          <a:p>
            <a:pPr lvl="0"/>
            <a:r>
              <a:rPr lang="de-DE" dirty="0" err="1"/>
              <a:t>Step</a:t>
            </a:r>
            <a:r>
              <a:rPr lang="de-DE" dirty="0"/>
              <a:t> 1</a:t>
            </a:r>
          </a:p>
        </p:txBody>
      </p:sp>
      <p:sp>
        <p:nvSpPr>
          <p:cNvPr id="14" name="Ellipse 13"/>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9" name="Rechteck 18"/>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204244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 Slide - Three Columns Title and Text">
    <p:spTree>
      <p:nvGrpSpPr>
        <p:cNvPr id="1" name=""/>
        <p:cNvGrpSpPr/>
        <p:nvPr/>
      </p:nvGrpSpPr>
      <p:grpSpPr>
        <a:xfrm>
          <a:off x="0" y="0"/>
          <a:ext cx="0" cy="0"/>
          <a:chOff x="0" y="0"/>
          <a:chExt cx="0" cy="0"/>
        </a:xfrm>
      </p:grpSpPr>
      <p:sp>
        <p:nvSpPr>
          <p:cNvPr id="9" name="Textplatzhalter 22"/>
          <p:cNvSpPr>
            <a:spLocks noGrp="1"/>
          </p:cNvSpPr>
          <p:nvPr>
            <p:ph type="body" sz="quarter" idx="21" hasCustomPrompt="1"/>
          </p:nvPr>
        </p:nvSpPr>
        <p:spPr>
          <a:xfrm>
            <a:off x="1856558" y="2114326"/>
            <a:ext cx="1943161" cy="424732"/>
          </a:xfrm>
          <a:prstGeom prst="rect">
            <a:avLst/>
          </a:prstGeom>
        </p:spPr>
        <p:txBody>
          <a:bodyPr wrap="none">
            <a:spAutoFit/>
          </a:bodyPr>
          <a:lstStyle>
            <a:lvl1pPr marL="0" indent="0" algn="ctr">
              <a:buNone/>
              <a:defRPr sz="2400">
                <a:solidFill>
                  <a:schemeClr val="tx1">
                    <a:lumMod val="85000"/>
                    <a:lumOff val="15000"/>
                  </a:schemeClr>
                </a:solidFill>
                <a:latin typeface="Roboto" pitchFamily="2" charset="0"/>
                <a:ea typeface="Roboto" pitchFamily="2" charset="0"/>
              </a:defRPr>
            </a:lvl1pPr>
          </a:lstStyle>
          <a:p>
            <a:pPr lvl="0"/>
            <a:r>
              <a:rPr lang="en-US" dirty="0"/>
              <a:t>Content Title</a:t>
            </a:r>
            <a:endParaRPr lang="de-DE" dirty="0"/>
          </a:p>
        </p:txBody>
      </p:sp>
      <p:sp>
        <p:nvSpPr>
          <p:cNvPr id="49" name="Inhaltsplatzhalter 2"/>
          <p:cNvSpPr>
            <a:spLocks noGrp="1"/>
          </p:cNvSpPr>
          <p:nvPr>
            <p:ph idx="29" hasCustomPrompt="1"/>
          </p:nvPr>
        </p:nvSpPr>
        <p:spPr>
          <a:xfrm>
            <a:off x="1856558" y="2607123"/>
            <a:ext cx="1943162" cy="1200329"/>
          </a:xfrm>
          <a:prstGeom prst="rect">
            <a:avLst/>
          </a:prstGeom>
        </p:spPr>
        <p:txBody>
          <a:bodyPr wrap="square">
            <a:spAutoFit/>
          </a:bodyPr>
          <a:lstStyle>
            <a:lvl1pPr marL="0" indent="0" algn="l">
              <a:lnSpc>
                <a:spcPct val="100000"/>
              </a:lnSpc>
              <a:buNone/>
              <a:defRPr lang="de-DE" sz="1800" dirty="0">
                <a:solidFill>
                  <a:schemeClr val="tx1">
                    <a:lumMod val="85000"/>
                    <a:lumOff val="15000"/>
                  </a:schemeClr>
                </a:solidFill>
                <a:latin typeface="Roboto Light" pitchFamily="2" charset="0"/>
                <a:ea typeface="Roboto Light" pitchFamily="2" charset="0"/>
              </a:defRPr>
            </a:lvl1pPr>
          </a:lstStyle>
          <a:p>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endParaRPr lang="de-DE" dirty="0"/>
          </a:p>
        </p:txBody>
      </p:sp>
      <p:sp>
        <p:nvSpPr>
          <p:cNvPr id="51" name="Textplatzhalter 50"/>
          <p:cNvSpPr>
            <a:spLocks noGrp="1"/>
          </p:cNvSpPr>
          <p:nvPr>
            <p:ph type="body" sz="quarter" idx="30" hasCustomPrompt="1"/>
          </p:nvPr>
        </p:nvSpPr>
        <p:spPr>
          <a:xfrm>
            <a:off x="1703158" y="4370446"/>
            <a:ext cx="2204061" cy="535531"/>
          </a:xfrm>
          <a:prstGeom prst="rect">
            <a:avLst/>
          </a:prstGeom>
        </p:spPr>
        <p:txBody>
          <a:bodyPr wrap="square">
            <a:spAutoFit/>
          </a:bodyPr>
          <a:lstStyle>
            <a:lvl1pPr marL="0" indent="0" algn="ctr">
              <a:buNone/>
              <a:defRPr sz="1600">
                <a:solidFill>
                  <a:schemeClr val="bg1">
                    <a:lumMod val="65000"/>
                  </a:schemeClr>
                </a:solidFill>
                <a:latin typeface="+mj-lt"/>
              </a:defRPr>
            </a:lvl1pPr>
          </a:lstStyle>
          <a:p>
            <a:pPr lvl="0"/>
            <a:r>
              <a:rPr lang="en-US" dirty="0"/>
              <a:t>Lorem ipsum dolor sit </a:t>
            </a:r>
            <a:r>
              <a:rPr lang="en-US" dirty="0" err="1"/>
              <a:t>amet</a:t>
            </a:r>
            <a:r>
              <a:rPr lang="en-US" dirty="0"/>
              <a:t>, </a:t>
            </a:r>
            <a:r>
              <a:rPr lang="en-US" dirty="0" err="1"/>
              <a:t>consectetur</a:t>
            </a:r>
            <a:endParaRPr lang="de-DE" dirty="0"/>
          </a:p>
        </p:txBody>
      </p:sp>
      <p:sp>
        <p:nvSpPr>
          <p:cNvPr id="53" name="Textplatzhalter 22"/>
          <p:cNvSpPr>
            <a:spLocks noGrp="1"/>
          </p:cNvSpPr>
          <p:nvPr>
            <p:ph type="body" sz="quarter" idx="31" hasCustomPrompt="1"/>
          </p:nvPr>
        </p:nvSpPr>
        <p:spPr>
          <a:xfrm>
            <a:off x="5142987" y="2114326"/>
            <a:ext cx="1943161" cy="424732"/>
          </a:xfrm>
          <a:prstGeom prst="rect">
            <a:avLst/>
          </a:prstGeom>
        </p:spPr>
        <p:txBody>
          <a:bodyPr wrap="none">
            <a:spAutoFit/>
          </a:bodyPr>
          <a:lstStyle>
            <a:lvl1pPr marL="0" indent="0" algn="ctr">
              <a:buNone/>
              <a:defRPr sz="2400">
                <a:solidFill>
                  <a:schemeClr val="tx1">
                    <a:lumMod val="85000"/>
                    <a:lumOff val="15000"/>
                  </a:schemeClr>
                </a:solidFill>
                <a:latin typeface="Roboto" pitchFamily="2" charset="0"/>
                <a:ea typeface="Roboto" pitchFamily="2" charset="0"/>
              </a:defRPr>
            </a:lvl1pPr>
          </a:lstStyle>
          <a:p>
            <a:pPr lvl="0"/>
            <a:r>
              <a:rPr lang="en-US" dirty="0"/>
              <a:t>Content Title</a:t>
            </a:r>
            <a:endParaRPr lang="de-DE" dirty="0"/>
          </a:p>
        </p:txBody>
      </p:sp>
      <p:sp>
        <p:nvSpPr>
          <p:cNvPr id="55" name="Inhaltsplatzhalter 2"/>
          <p:cNvSpPr>
            <a:spLocks noGrp="1"/>
          </p:cNvSpPr>
          <p:nvPr>
            <p:ph idx="32" hasCustomPrompt="1"/>
          </p:nvPr>
        </p:nvSpPr>
        <p:spPr>
          <a:xfrm>
            <a:off x="5142987" y="2607123"/>
            <a:ext cx="1943162" cy="1200329"/>
          </a:xfrm>
          <a:prstGeom prst="rect">
            <a:avLst/>
          </a:prstGeom>
        </p:spPr>
        <p:txBody>
          <a:bodyPr wrap="square">
            <a:spAutoFit/>
          </a:bodyPr>
          <a:lstStyle>
            <a:lvl1pPr marL="0" indent="0" algn="l">
              <a:lnSpc>
                <a:spcPct val="100000"/>
              </a:lnSpc>
              <a:buNone/>
              <a:defRPr lang="de-DE" sz="1800" dirty="0">
                <a:solidFill>
                  <a:schemeClr val="tx1">
                    <a:lumMod val="85000"/>
                    <a:lumOff val="15000"/>
                  </a:schemeClr>
                </a:solidFill>
                <a:latin typeface="Roboto Light" pitchFamily="2" charset="0"/>
                <a:ea typeface="Roboto Light" pitchFamily="2" charset="0"/>
              </a:defRPr>
            </a:lvl1pPr>
          </a:lstStyle>
          <a:p>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endParaRPr lang="de-DE" dirty="0"/>
          </a:p>
        </p:txBody>
      </p:sp>
      <p:sp>
        <p:nvSpPr>
          <p:cNvPr id="56" name="Textplatzhalter 50"/>
          <p:cNvSpPr>
            <a:spLocks noGrp="1"/>
          </p:cNvSpPr>
          <p:nvPr>
            <p:ph type="body" sz="quarter" idx="33" hasCustomPrompt="1"/>
          </p:nvPr>
        </p:nvSpPr>
        <p:spPr>
          <a:xfrm>
            <a:off x="4989587" y="4370446"/>
            <a:ext cx="2204061" cy="535531"/>
          </a:xfrm>
          <a:prstGeom prst="rect">
            <a:avLst/>
          </a:prstGeom>
        </p:spPr>
        <p:txBody>
          <a:bodyPr wrap="square">
            <a:spAutoFit/>
          </a:bodyPr>
          <a:lstStyle>
            <a:lvl1pPr marL="0" indent="0" algn="ctr">
              <a:buNone/>
              <a:defRPr sz="1600">
                <a:solidFill>
                  <a:schemeClr val="bg1">
                    <a:lumMod val="65000"/>
                  </a:schemeClr>
                </a:solidFill>
                <a:latin typeface="+mj-lt"/>
              </a:defRPr>
            </a:lvl1pPr>
          </a:lstStyle>
          <a:p>
            <a:pPr lvl="0"/>
            <a:r>
              <a:rPr lang="en-US" dirty="0"/>
              <a:t>Lorem ipsum dolor sit </a:t>
            </a:r>
            <a:r>
              <a:rPr lang="en-US" dirty="0" err="1"/>
              <a:t>amet</a:t>
            </a:r>
            <a:r>
              <a:rPr lang="en-US" dirty="0"/>
              <a:t>, </a:t>
            </a:r>
            <a:r>
              <a:rPr lang="en-US" dirty="0" err="1"/>
              <a:t>consectetur</a:t>
            </a:r>
            <a:endParaRPr lang="de-DE" dirty="0"/>
          </a:p>
        </p:txBody>
      </p:sp>
      <p:sp>
        <p:nvSpPr>
          <p:cNvPr id="58" name="Textplatzhalter 22"/>
          <p:cNvSpPr>
            <a:spLocks noGrp="1"/>
          </p:cNvSpPr>
          <p:nvPr>
            <p:ph type="body" sz="quarter" idx="34" hasCustomPrompt="1"/>
          </p:nvPr>
        </p:nvSpPr>
        <p:spPr>
          <a:xfrm>
            <a:off x="8424732" y="2114326"/>
            <a:ext cx="1943161" cy="424732"/>
          </a:xfrm>
          <a:prstGeom prst="rect">
            <a:avLst/>
          </a:prstGeom>
        </p:spPr>
        <p:txBody>
          <a:bodyPr wrap="none">
            <a:spAutoFit/>
          </a:bodyPr>
          <a:lstStyle>
            <a:lvl1pPr marL="0" indent="0" algn="ctr">
              <a:buNone/>
              <a:defRPr sz="2400">
                <a:solidFill>
                  <a:schemeClr val="tx1">
                    <a:lumMod val="85000"/>
                    <a:lumOff val="15000"/>
                  </a:schemeClr>
                </a:solidFill>
                <a:latin typeface="Roboto" pitchFamily="2" charset="0"/>
                <a:ea typeface="Roboto" pitchFamily="2" charset="0"/>
              </a:defRPr>
            </a:lvl1pPr>
          </a:lstStyle>
          <a:p>
            <a:pPr lvl="0"/>
            <a:r>
              <a:rPr lang="en-US" dirty="0"/>
              <a:t>Content Title</a:t>
            </a:r>
            <a:endParaRPr lang="de-DE" dirty="0"/>
          </a:p>
        </p:txBody>
      </p:sp>
      <p:sp>
        <p:nvSpPr>
          <p:cNvPr id="60" name="Inhaltsplatzhalter 2"/>
          <p:cNvSpPr>
            <a:spLocks noGrp="1"/>
          </p:cNvSpPr>
          <p:nvPr>
            <p:ph idx="35" hasCustomPrompt="1"/>
          </p:nvPr>
        </p:nvSpPr>
        <p:spPr>
          <a:xfrm>
            <a:off x="8424732" y="2607123"/>
            <a:ext cx="1943162" cy="1200329"/>
          </a:xfrm>
          <a:prstGeom prst="rect">
            <a:avLst/>
          </a:prstGeom>
        </p:spPr>
        <p:txBody>
          <a:bodyPr wrap="square">
            <a:spAutoFit/>
          </a:bodyPr>
          <a:lstStyle>
            <a:lvl1pPr marL="0" indent="0" algn="l">
              <a:lnSpc>
                <a:spcPct val="100000"/>
              </a:lnSpc>
              <a:buNone/>
              <a:defRPr lang="de-DE" sz="1800" dirty="0">
                <a:solidFill>
                  <a:schemeClr val="tx1">
                    <a:lumMod val="85000"/>
                    <a:lumOff val="15000"/>
                  </a:schemeClr>
                </a:solidFill>
                <a:latin typeface="Roboto Light" pitchFamily="2" charset="0"/>
                <a:ea typeface="Roboto Light" pitchFamily="2" charset="0"/>
              </a:defRPr>
            </a:lvl1pPr>
          </a:lstStyle>
          <a:p>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endParaRPr lang="de-DE" dirty="0"/>
          </a:p>
        </p:txBody>
      </p:sp>
      <p:sp>
        <p:nvSpPr>
          <p:cNvPr id="61" name="Textplatzhalter 50"/>
          <p:cNvSpPr>
            <a:spLocks noGrp="1"/>
          </p:cNvSpPr>
          <p:nvPr>
            <p:ph type="body" sz="quarter" idx="36" hasCustomPrompt="1"/>
          </p:nvPr>
        </p:nvSpPr>
        <p:spPr>
          <a:xfrm>
            <a:off x="8271332" y="4370446"/>
            <a:ext cx="2204061" cy="535531"/>
          </a:xfrm>
          <a:prstGeom prst="rect">
            <a:avLst/>
          </a:prstGeom>
        </p:spPr>
        <p:txBody>
          <a:bodyPr wrap="square">
            <a:spAutoFit/>
          </a:bodyPr>
          <a:lstStyle>
            <a:lvl1pPr marL="0" indent="0" algn="ctr">
              <a:buNone/>
              <a:defRPr sz="1600">
                <a:solidFill>
                  <a:schemeClr val="bg1">
                    <a:lumMod val="65000"/>
                  </a:schemeClr>
                </a:solidFill>
                <a:latin typeface="+mj-lt"/>
              </a:defRPr>
            </a:lvl1pPr>
          </a:lstStyle>
          <a:p>
            <a:pPr lvl="0"/>
            <a:r>
              <a:rPr lang="en-US" dirty="0"/>
              <a:t>Lorem ipsum dolor sit </a:t>
            </a:r>
            <a:r>
              <a:rPr lang="en-US" dirty="0" err="1"/>
              <a:t>amet</a:t>
            </a:r>
            <a:r>
              <a:rPr lang="en-US" dirty="0"/>
              <a:t>, </a:t>
            </a:r>
            <a:r>
              <a:rPr lang="en-US" dirty="0" err="1"/>
              <a:t>consectetur</a:t>
            </a:r>
            <a:endParaRPr lang="de-DE" dirty="0"/>
          </a:p>
        </p:txBody>
      </p:sp>
      <p:sp>
        <p:nvSpPr>
          <p:cNvPr id="17" name="Ellipse 16"/>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20"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21"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22" name="Rechteck 21"/>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13561442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 Slide - Single Title and Text">
    <p:spTree>
      <p:nvGrpSpPr>
        <p:cNvPr id="1" name=""/>
        <p:cNvGrpSpPr/>
        <p:nvPr/>
      </p:nvGrpSpPr>
      <p:grpSpPr>
        <a:xfrm>
          <a:off x="0" y="0"/>
          <a:ext cx="0" cy="0"/>
          <a:chOff x="0" y="0"/>
          <a:chExt cx="0" cy="0"/>
        </a:xfrm>
      </p:grpSpPr>
      <p:sp>
        <p:nvSpPr>
          <p:cNvPr id="9" name="Textplatzhalter 22"/>
          <p:cNvSpPr>
            <a:spLocks noGrp="1"/>
          </p:cNvSpPr>
          <p:nvPr>
            <p:ph type="body" sz="quarter" idx="21" hasCustomPrompt="1"/>
          </p:nvPr>
        </p:nvSpPr>
        <p:spPr>
          <a:xfrm>
            <a:off x="5124418" y="1669378"/>
            <a:ext cx="1943161" cy="424732"/>
          </a:xfrm>
          <a:prstGeom prst="rect">
            <a:avLst/>
          </a:prstGeom>
        </p:spPr>
        <p:txBody>
          <a:bodyPr wrap="none">
            <a:spAutoFit/>
          </a:bodyPr>
          <a:lstStyle>
            <a:lvl1pPr marL="0" indent="0" algn="ctr">
              <a:buNone/>
              <a:defRPr sz="2400">
                <a:solidFill>
                  <a:schemeClr val="tx1">
                    <a:lumMod val="85000"/>
                    <a:lumOff val="15000"/>
                  </a:schemeClr>
                </a:solidFill>
                <a:latin typeface="Roboto" pitchFamily="2" charset="0"/>
                <a:ea typeface="Roboto" pitchFamily="2" charset="0"/>
              </a:defRPr>
            </a:lvl1pPr>
          </a:lstStyle>
          <a:p>
            <a:pPr lvl="0"/>
            <a:r>
              <a:rPr lang="en-US" dirty="0"/>
              <a:t>Content Title</a:t>
            </a:r>
            <a:endParaRPr lang="de-DE" dirty="0"/>
          </a:p>
        </p:txBody>
      </p:sp>
      <p:sp>
        <p:nvSpPr>
          <p:cNvPr id="49" name="Inhaltsplatzhalter 2"/>
          <p:cNvSpPr>
            <a:spLocks noGrp="1"/>
          </p:cNvSpPr>
          <p:nvPr>
            <p:ph idx="29" hasCustomPrompt="1"/>
          </p:nvPr>
        </p:nvSpPr>
        <p:spPr>
          <a:xfrm>
            <a:off x="3136142" y="2402662"/>
            <a:ext cx="5919712" cy="1477328"/>
          </a:xfrm>
          <a:prstGeom prst="rect">
            <a:avLst/>
          </a:prstGeom>
        </p:spPr>
        <p:txBody>
          <a:bodyPr wrap="square">
            <a:spAutoFit/>
          </a:bodyPr>
          <a:lstStyle>
            <a:lvl1pPr marL="0" indent="0" algn="l">
              <a:lnSpc>
                <a:spcPct val="100000"/>
              </a:lnSpc>
              <a:spcBef>
                <a:spcPts val="0"/>
              </a:spcBef>
              <a:buNone/>
              <a:defRPr lang="de-DE" sz="1800" dirty="0">
                <a:solidFill>
                  <a:schemeClr val="tx1">
                    <a:lumMod val="85000"/>
                    <a:lumOff val="15000"/>
                  </a:schemeClr>
                </a:solidFill>
                <a:latin typeface="Roboto Light" pitchFamily="2" charset="0"/>
                <a:ea typeface="Roboto Light" pitchFamily="2" charset="0"/>
              </a:defRPr>
            </a:lvl1pPr>
          </a:lstStyle>
          <a:p>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sed</a:t>
            </a:r>
            <a:r>
              <a:rPr lang="fr-FR" dirty="0"/>
              <a:t> do </a:t>
            </a:r>
            <a:r>
              <a:rPr lang="fr-FR" dirty="0" err="1"/>
              <a:t>eiusmod</a:t>
            </a:r>
            <a:r>
              <a:rPr lang="fr-FR" dirty="0"/>
              <a:t>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a:t>
            </a:r>
            <a:r>
              <a:rPr lang="fr-FR" dirty="0" err="1"/>
              <a:t>commodo</a:t>
            </a:r>
            <a:r>
              <a:rPr lang="fr-FR" dirty="0"/>
              <a:t> </a:t>
            </a:r>
            <a:r>
              <a:rPr lang="fr-FR" dirty="0" err="1"/>
              <a:t>consequat</a:t>
            </a:r>
            <a:r>
              <a:rPr lang="fr-FR" dirty="0"/>
              <a:t>.</a:t>
            </a:r>
          </a:p>
        </p:txBody>
      </p:sp>
      <p:sp>
        <p:nvSpPr>
          <p:cNvPr id="51" name="Textplatzhalter 50"/>
          <p:cNvSpPr>
            <a:spLocks noGrp="1"/>
          </p:cNvSpPr>
          <p:nvPr>
            <p:ph type="body" sz="quarter" idx="30" hasCustomPrompt="1"/>
          </p:nvPr>
        </p:nvSpPr>
        <p:spPr>
          <a:xfrm>
            <a:off x="2757662" y="5310735"/>
            <a:ext cx="6675120" cy="590931"/>
          </a:xfrm>
          <a:prstGeom prst="rect">
            <a:avLst/>
          </a:prstGeom>
        </p:spPr>
        <p:txBody>
          <a:bodyPr wrap="square">
            <a:spAutoFit/>
          </a:bodyPr>
          <a:lstStyle>
            <a:lvl1pPr marL="0" indent="0" algn="ctr">
              <a:buNone/>
              <a:defRPr sz="1800">
                <a:solidFill>
                  <a:schemeClr val="tx1">
                    <a:lumMod val="50000"/>
                    <a:lumOff val="50000"/>
                  </a:schemeClr>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endParaRPr lang="de-DE" dirty="0"/>
          </a:p>
        </p:txBody>
      </p:sp>
      <p:sp>
        <p:nvSpPr>
          <p:cNvPr id="11" name="Ellipse 10"/>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4"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5"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6" name="Rechteck 15"/>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2281995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 Slide - Bar Charts">
    <p:spTree>
      <p:nvGrpSpPr>
        <p:cNvPr id="1" name=""/>
        <p:cNvGrpSpPr/>
        <p:nvPr/>
      </p:nvGrpSpPr>
      <p:grpSpPr>
        <a:xfrm>
          <a:off x="0" y="0"/>
          <a:ext cx="0" cy="0"/>
          <a:chOff x="0" y="0"/>
          <a:chExt cx="0" cy="0"/>
        </a:xfrm>
      </p:grpSpPr>
      <p:sp>
        <p:nvSpPr>
          <p:cNvPr id="12" name="Textplatzhalter 11"/>
          <p:cNvSpPr>
            <a:spLocks noGrp="1"/>
          </p:cNvSpPr>
          <p:nvPr>
            <p:ph type="body" sz="quarter" idx="23" hasCustomPrompt="1"/>
          </p:nvPr>
        </p:nvSpPr>
        <p:spPr>
          <a:xfrm>
            <a:off x="2975401" y="1783141"/>
            <a:ext cx="1608133" cy="341632"/>
          </a:xfrm>
          <a:prstGeom prst="rect">
            <a:avLst/>
          </a:prstGeom>
        </p:spPr>
        <p:txBody>
          <a:bodyPr wrap="none" anchor="ctr">
            <a:spAutoFit/>
          </a:bodyPr>
          <a:lstStyle>
            <a:lvl1pPr marL="0" indent="0" algn="r">
              <a:buNone/>
              <a:defRPr sz="1800">
                <a:latin typeface="+mj-lt"/>
              </a:defRPr>
            </a:lvl1pPr>
          </a:lstStyle>
          <a:p>
            <a:pPr lvl="0"/>
            <a:r>
              <a:rPr lang="en-US" dirty="0"/>
              <a:t>Comparison 1</a:t>
            </a:r>
            <a:endParaRPr lang="de-DE" dirty="0"/>
          </a:p>
        </p:txBody>
      </p:sp>
      <p:sp>
        <p:nvSpPr>
          <p:cNvPr id="55" name="Textplatzhalter 11"/>
          <p:cNvSpPr>
            <a:spLocks noGrp="1"/>
          </p:cNvSpPr>
          <p:nvPr>
            <p:ph type="body" sz="quarter" idx="27" hasCustomPrompt="1"/>
          </p:nvPr>
        </p:nvSpPr>
        <p:spPr>
          <a:xfrm>
            <a:off x="2975401" y="3122635"/>
            <a:ext cx="1608133" cy="341632"/>
          </a:xfrm>
          <a:prstGeom prst="rect">
            <a:avLst/>
          </a:prstGeom>
        </p:spPr>
        <p:txBody>
          <a:bodyPr wrap="none" anchor="ctr">
            <a:spAutoFit/>
          </a:bodyPr>
          <a:lstStyle>
            <a:lvl1pPr marL="0" indent="0" algn="r">
              <a:buNone/>
              <a:defRPr sz="1800">
                <a:latin typeface="+mj-lt"/>
              </a:defRPr>
            </a:lvl1pPr>
          </a:lstStyle>
          <a:p>
            <a:pPr lvl="0"/>
            <a:r>
              <a:rPr lang="en-US" dirty="0"/>
              <a:t>Comparison 2</a:t>
            </a:r>
            <a:endParaRPr lang="de-DE" dirty="0"/>
          </a:p>
        </p:txBody>
      </p:sp>
      <p:sp>
        <p:nvSpPr>
          <p:cNvPr id="63" name="Textplatzhalter 11"/>
          <p:cNvSpPr>
            <a:spLocks noGrp="1"/>
          </p:cNvSpPr>
          <p:nvPr>
            <p:ph type="body" sz="quarter" idx="31" hasCustomPrompt="1"/>
          </p:nvPr>
        </p:nvSpPr>
        <p:spPr>
          <a:xfrm>
            <a:off x="2975401" y="4493646"/>
            <a:ext cx="1608133" cy="341632"/>
          </a:xfrm>
          <a:prstGeom prst="rect">
            <a:avLst/>
          </a:prstGeom>
        </p:spPr>
        <p:txBody>
          <a:bodyPr wrap="none" anchor="ctr">
            <a:spAutoFit/>
          </a:bodyPr>
          <a:lstStyle>
            <a:lvl1pPr marL="0" indent="0" algn="r">
              <a:buNone/>
              <a:defRPr sz="1800">
                <a:latin typeface="+mj-lt"/>
              </a:defRPr>
            </a:lvl1pPr>
          </a:lstStyle>
          <a:p>
            <a:pPr lvl="0"/>
            <a:r>
              <a:rPr lang="en-US" dirty="0"/>
              <a:t>Comparison 3</a:t>
            </a:r>
            <a:endParaRPr lang="de-DE" dirty="0"/>
          </a:p>
        </p:txBody>
      </p:sp>
      <p:sp>
        <p:nvSpPr>
          <p:cNvPr id="30" name="Diagrammplatzhalter 29"/>
          <p:cNvSpPr>
            <a:spLocks noGrp="1"/>
          </p:cNvSpPr>
          <p:nvPr>
            <p:ph type="chart" sz="quarter" idx="38"/>
          </p:nvPr>
        </p:nvSpPr>
        <p:spPr>
          <a:xfrm>
            <a:off x="4588871" y="1553804"/>
            <a:ext cx="4884367" cy="824388"/>
          </a:xfrm>
          <a:prstGeom prst="rect">
            <a:avLst/>
          </a:prstGeom>
        </p:spPr>
        <p:txBody>
          <a:bodyPr/>
          <a:lstStyle/>
          <a:p>
            <a:endParaRPr lang="de-DE" dirty="0"/>
          </a:p>
        </p:txBody>
      </p:sp>
      <p:sp>
        <p:nvSpPr>
          <p:cNvPr id="72" name="Diagrammplatzhalter 29"/>
          <p:cNvSpPr>
            <a:spLocks noGrp="1"/>
          </p:cNvSpPr>
          <p:nvPr>
            <p:ph type="chart" sz="quarter" idx="39"/>
          </p:nvPr>
        </p:nvSpPr>
        <p:spPr>
          <a:xfrm>
            <a:off x="4583534" y="2901541"/>
            <a:ext cx="4884367" cy="824388"/>
          </a:xfrm>
          <a:prstGeom prst="rect">
            <a:avLst/>
          </a:prstGeom>
        </p:spPr>
        <p:txBody>
          <a:bodyPr/>
          <a:lstStyle/>
          <a:p>
            <a:endParaRPr lang="de-DE"/>
          </a:p>
        </p:txBody>
      </p:sp>
      <p:sp>
        <p:nvSpPr>
          <p:cNvPr id="73" name="Diagrammplatzhalter 29"/>
          <p:cNvSpPr>
            <a:spLocks noGrp="1"/>
          </p:cNvSpPr>
          <p:nvPr>
            <p:ph type="chart" sz="quarter" idx="40"/>
          </p:nvPr>
        </p:nvSpPr>
        <p:spPr>
          <a:xfrm>
            <a:off x="4588871" y="4262643"/>
            <a:ext cx="4884367" cy="824388"/>
          </a:xfrm>
          <a:prstGeom prst="rect">
            <a:avLst/>
          </a:prstGeom>
        </p:spPr>
        <p:txBody>
          <a:bodyPr/>
          <a:lstStyle/>
          <a:p>
            <a:endParaRPr lang="de-DE"/>
          </a:p>
        </p:txBody>
      </p:sp>
      <p:sp>
        <p:nvSpPr>
          <p:cNvPr id="14" name="Ellipse 13"/>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9" name="Rechteck 18"/>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2970786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 Image - Background only Full / Source">
    <p:spTree>
      <p:nvGrpSpPr>
        <p:cNvPr id="1" name=""/>
        <p:cNvGrpSpPr/>
        <p:nvPr/>
      </p:nvGrpSpPr>
      <p:grpSpPr>
        <a:xfrm>
          <a:off x="0" y="0"/>
          <a:ext cx="0" cy="0"/>
          <a:chOff x="0" y="0"/>
          <a:chExt cx="0" cy="0"/>
        </a:xfrm>
      </p:grpSpPr>
      <p:sp>
        <p:nvSpPr>
          <p:cNvPr id="9" name="Rechteck 8"/>
          <p:cNvSpPr/>
          <p:nvPr userDrawn="1"/>
        </p:nvSpPr>
        <p:spPr>
          <a:xfrm>
            <a:off x="-1556" y="6400987"/>
            <a:ext cx="12193556" cy="457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userDrawn="1"/>
        </p:nvSpPr>
        <p:spPr>
          <a:xfrm>
            <a:off x="-1556" y="0"/>
            <a:ext cx="12193556" cy="341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Bildplatzhalter 10"/>
          <p:cNvSpPr>
            <a:spLocks noGrp="1"/>
          </p:cNvSpPr>
          <p:nvPr>
            <p:ph type="pic" sz="quarter" idx="15"/>
          </p:nvPr>
        </p:nvSpPr>
        <p:spPr>
          <a:xfrm>
            <a:off x="0" y="0"/>
            <a:ext cx="12192000" cy="6858000"/>
          </a:xfrm>
          <a:prstGeom prst="rect">
            <a:avLst/>
          </a:prstGeom>
          <a:solidFill>
            <a:schemeClr val="tx1">
              <a:lumMod val="65000"/>
              <a:lumOff val="35000"/>
            </a:schemeClr>
          </a:solidFill>
        </p:spPr>
        <p:txBody>
          <a:bodyPr/>
          <a:lstStyle>
            <a:lvl1pPr>
              <a:defRPr>
                <a:noFill/>
              </a:defRPr>
            </a:lvl1pPr>
          </a:lstStyle>
          <a:p>
            <a:endParaRPr lang="de-DE" dirty="0"/>
          </a:p>
        </p:txBody>
      </p:sp>
      <p:sp>
        <p:nvSpPr>
          <p:cNvPr id="20" name="Textplatzhalter 22"/>
          <p:cNvSpPr>
            <a:spLocks noGrp="1"/>
          </p:cNvSpPr>
          <p:nvPr>
            <p:ph type="body" sz="quarter" idx="22" hasCustomPrompt="1"/>
          </p:nvPr>
        </p:nvSpPr>
        <p:spPr>
          <a:xfrm>
            <a:off x="0" y="6069339"/>
            <a:ext cx="12192000" cy="789411"/>
          </a:xfrm>
          <a:prstGeom prst="rect">
            <a:avLst/>
          </a:prstGeom>
          <a:solidFill>
            <a:schemeClr val="tx1">
              <a:alpha val="60000"/>
            </a:schemeClr>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95000"/>
                  </a:schemeClr>
                </a:solidFill>
                <a:latin typeface="Roboto Light" charset="0"/>
                <a:ea typeface="Roboto Light" charset="0"/>
                <a:cs typeface="Roboto Light" charset="0"/>
              </a:rPr>
              <a:t>Prof. Hendrik Speck </a:t>
            </a:r>
            <a:r>
              <a:rPr lang="en-US" sz="1200" b="0" i="0" baseline="0" dirty="0">
                <a:solidFill>
                  <a:schemeClr val="bg1">
                    <a:lumMod val="95000"/>
                  </a:schemeClr>
                </a:solidFill>
                <a:latin typeface="Roboto Light" charset="0"/>
                <a:ea typeface="Roboto Light" charset="0"/>
                <a:cs typeface="Roboto Light" charset="0"/>
              </a:rPr>
              <a:t> *  </a:t>
            </a:r>
            <a:r>
              <a:rPr lang="en-US" sz="1200" b="0" i="0" dirty="0">
                <a:solidFill>
                  <a:schemeClr val="bg1">
                    <a:lumMod val="95000"/>
                  </a:schemeClr>
                </a:solidFill>
                <a:latin typeface="Roboto Light" charset="0"/>
                <a:ea typeface="Roboto Light" charset="0"/>
                <a:cs typeface="Roboto Light" charset="0"/>
              </a:rPr>
              <a:t>Hochschule Kaiserslautern, </a:t>
            </a:r>
            <a:r>
              <a:rPr lang="en-US" sz="1200" b="0" i="0" dirty="0" err="1">
                <a:solidFill>
                  <a:schemeClr val="bg1">
                    <a:lumMod val="95000"/>
                  </a:schemeClr>
                </a:solidFill>
                <a:latin typeface="Roboto Light" charset="0"/>
                <a:ea typeface="Roboto Light" charset="0"/>
                <a:cs typeface="Roboto Light" charset="0"/>
              </a:rPr>
              <a:t>Amerikastr</a:t>
            </a:r>
            <a:r>
              <a:rPr lang="en-US" sz="1200" b="0" i="0" dirty="0">
                <a:solidFill>
                  <a:schemeClr val="bg1">
                    <a:lumMod val="9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95000"/>
                  </a:schemeClr>
                </a:solidFill>
                <a:latin typeface="Roboto Light" charset="0"/>
                <a:ea typeface="Roboto Light" charset="0"/>
                <a:cs typeface="Roboto Light" charset="0"/>
              </a:rPr>
              <a:t>.com</a:t>
            </a:r>
            <a:r>
              <a:rPr lang="en-US" sz="1200" b="0" i="0" dirty="0">
                <a:solidFill>
                  <a:schemeClr val="bg1">
                    <a:lumMod val="95000"/>
                  </a:schemeClr>
                </a:solidFill>
                <a:latin typeface="Roboto Light" charset="0"/>
                <a:ea typeface="Roboto Light" charset="0"/>
                <a:cs typeface="Roboto Light" charset="0"/>
              </a:rPr>
              <a:t>  *  +49 631 37245360  *  www.hendrikspeck.com</a:t>
            </a:r>
          </a:p>
        </p:txBody>
      </p:sp>
    </p:spTree>
    <p:extLst>
      <p:ext uri="{BB962C8B-B14F-4D97-AF65-F5344CB8AC3E}">
        <p14:creationId xmlns:p14="http://schemas.microsoft.com/office/powerpoint/2010/main" val="22395625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 End Slide with Image">
    <p:bg>
      <p:bgPr>
        <a:solidFill>
          <a:schemeClr val="tx1"/>
        </a:solidFill>
        <a:effectLst/>
      </p:bgPr>
    </p:bg>
    <p:spTree>
      <p:nvGrpSpPr>
        <p:cNvPr id="1" name=""/>
        <p:cNvGrpSpPr/>
        <p:nvPr/>
      </p:nvGrpSpPr>
      <p:grpSpPr>
        <a:xfrm>
          <a:off x="0" y="0"/>
          <a:ext cx="0" cy="0"/>
          <a:chOff x="0" y="0"/>
          <a:chExt cx="0" cy="0"/>
        </a:xfrm>
      </p:grpSpPr>
      <p:sp>
        <p:nvSpPr>
          <p:cNvPr id="13" name="Bildplatzhalter 12"/>
          <p:cNvSpPr>
            <a:spLocks noGrp="1"/>
          </p:cNvSpPr>
          <p:nvPr>
            <p:ph type="pic" sz="quarter" idx="13"/>
          </p:nvPr>
        </p:nvSpPr>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txBody>
          <a:bodyPr wrap="square">
            <a:noAutofit/>
          </a:bodyPr>
          <a:lstStyle>
            <a:lvl1pPr>
              <a:defRPr>
                <a:noFill/>
              </a:defRPr>
            </a:lvl1pPr>
          </a:lstStyle>
          <a:p>
            <a:endParaRPr lang="de-DE"/>
          </a:p>
        </p:txBody>
      </p:sp>
      <p:sp>
        <p:nvSpPr>
          <p:cNvPr id="17" name="Rechteck 16"/>
          <p:cNvSpPr/>
          <p:nvPr userDrawn="1"/>
        </p:nvSpPr>
        <p:spPr>
          <a:xfrm>
            <a:off x="6107083" y="0"/>
            <a:ext cx="86017" cy="6858000"/>
          </a:xfrm>
          <a:prstGeom prst="rect">
            <a:avLst/>
          </a:prstGeom>
          <a:solidFill>
            <a:srgbClr val="FF9100"/>
          </a:solidFill>
          <a:ln>
            <a:noFill/>
          </a:ln>
          <a:effectLst>
            <a:outerShdw blurRad="50800" dist="508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userDrawn="1"/>
        </p:nvSpPr>
        <p:spPr>
          <a:xfrm>
            <a:off x="0" y="0"/>
            <a:ext cx="6107083" cy="6867235"/>
          </a:xfrm>
          <a:prstGeom prst="rect">
            <a:avLst/>
          </a:prstGeom>
          <a:solidFill>
            <a:schemeClr val="bg1"/>
          </a:solidFill>
          <a:ln>
            <a:noFill/>
          </a:ln>
          <a:effectLst>
            <a:outerShdw blurRad="190500" dist="254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endParaRPr lang="de-DE" dirty="0"/>
          </a:p>
        </p:txBody>
      </p:sp>
      <p:sp>
        <p:nvSpPr>
          <p:cNvPr id="2" name="Titel 1"/>
          <p:cNvSpPr>
            <a:spLocks noGrp="1"/>
          </p:cNvSpPr>
          <p:nvPr>
            <p:ph type="ctrTitle" hasCustomPrompt="1"/>
          </p:nvPr>
        </p:nvSpPr>
        <p:spPr>
          <a:xfrm>
            <a:off x="648442" y="2090993"/>
            <a:ext cx="3366537" cy="769441"/>
          </a:xfrm>
          <a:prstGeom prst="rect">
            <a:avLst/>
          </a:prstGeom>
        </p:spPr>
        <p:txBody>
          <a:bodyPr wrap="square" anchor="b">
            <a:spAutoFit/>
          </a:bodyPr>
          <a:lstStyle>
            <a:lvl1pPr algn="l">
              <a:lnSpc>
                <a:spcPct val="100000"/>
              </a:lnSpc>
              <a:spcAft>
                <a:spcPts val="0"/>
              </a:spcAft>
              <a:defRPr lang="de-DE" sz="4400" dirty="0"/>
            </a:lvl1pPr>
          </a:lstStyle>
          <a:p>
            <a:r>
              <a:rPr lang="de-DE" dirty="0" err="1"/>
              <a:t>Thank</a:t>
            </a:r>
            <a:r>
              <a:rPr lang="de-DE" dirty="0"/>
              <a:t> </a:t>
            </a:r>
            <a:r>
              <a:rPr lang="de-DE" dirty="0" err="1"/>
              <a:t>you</a:t>
            </a:r>
            <a:r>
              <a:rPr lang="de-DE" dirty="0"/>
              <a:t>!</a:t>
            </a:r>
          </a:p>
        </p:txBody>
      </p:sp>
      <p:sp>
        <p:nvSpPr>
          <p:cNvPr id="3" name="Untertitel 2"/>
          <p:cNvSpPr>
            <a:spLocks noGrp="1"/>
          </p:cNvSpPr>
          <p:nvPr>
            <p:ph type="subTitle" idx="1" hasCustomPrompt="1"/>
          </p:nvPr>
        </p:nvSpPr>
        <p:spPr>
          <a:xfrm>
            <a:off x="648441" y="2992604"/>
            <a:ext cx="3366537" cy="707886"/>
          </a:xfrm>
          <a:prstGeom prst="rect">
            <a:avLst/>
          </a:prstGeom>
        </p:spPr>
        <p:txBody>
          <a:bodyPr wrap="square">
            <a:spAutoFit/>
          </a:bodyPr>
          <a:lstStyle>
            <a:lvl1pPr marL="0" indent="0" algn="l">
              <a:lnSpc>
                <a:spcPct val="100000"/>
              </a:lnSpc>
              <a:buNone/>
              <a:defRPr sz="2000">
                <a:solidFill>
                  <a:schemeClr val="tx1">
                    <a:lumMod val="65000"/>
                    <a:lumOff val="35000"/>
                  </a:schemeClr>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a:t>
            </a:r>
          </a:p>
        </p:txBody>
      </p:sp>
      <p:sp>
        <p:nvSpPr>
          <p:cNvPr id="9" name="Textplatzhalter 4"/>
          <p:cNvSpPr>
            <a:spLocks noGrp="1"/>
          </p:cNvSpPr>
          <p:nvPr>
            <p:ph type="body" sz="quarter" idx="15" hasCustomPrompt="1"/>
          </p:nvPr>
        </p:nvSpPr>
        <p:spPr>
          <a:xfrm>
            <a:off x="648441" y="1040427"/>
            <a:ext cx="3523722" cy="369332"/>
          </a:xfrm>
          <a:prstGeom prst="rect">
            <a:avLst/>
          </a:prstGeom>
        </p:spPr>
        <p:txBody>
          <a:bodyPr wrap="none">
            <a:spAutoFit/>
          </a:bodyPr>
          <a:lstStyle>
            <a:lvl1pPr marL="0" indent="0">
              <a:lnSpc>
                <a:spcPct val="100000"/>
              </a:lnSpc>
              <a:buNone/>
              <a:defRPr baseline="0"/>
            </a:lvl1pPr>
          </a:lstStyle>
          <a:p>
            <a:pPr lvl="0"/>
            <a:r>
              <a:rPr lang="en-US" dirty="0"/>
              <a:t>Author Title </a:t>
            </a:r>
            <a:r>
              <a:rPr lang="en-US" dirty="0" err="1"/>
              <a:t>Firstname</a:t>
            </a:r>
            <a:r>
              <a:rPr lang="en-US" dirty="0"/>
              <a:t> </a:t>
            </a:r>
            <a:r>
              <a:rPr lang="en-US" dirty="0" err="1"/>
              <a:t>Lastname</a:t>
            </a:r>
            <a:endParaRPr lang="de-DE" dirty="0"/>
          </a:p>
        </p:txBody>
      </p:sp>
    </p:spTree>
    <p:extLst>
      <p:ext uri="{BB962C8B-B14F-4D97-AF65-F5344CB8AC3E}">
        <p14:creationId xmlns:p14="http://schemas.microsoft.com/office/powerpoint/2010/main" val="907959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 Image - Background - Text and Image / Sourc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0" y="0"/>
            <a:ext cx="12192000" cy="6858000"/>
          </a:xfrm>
          <a:prstGeom prst="rect">
            <a:avLst/>
          </a:prstGeom>
          <a:solidFill>
            <a:schemeClr val="tx1">
              <a:lumMod val="65000"/>
              <a:lumOff val="35000"/>
            </a:schemeClr>
          </a:solidFill>
        </p:spPr>
        <p:txBody>
          <a:bodyPr/>
          <a:lstStyle>
            <a:lvl1pPr>
              <a:defRPr>
                <a:noFill/>
              </a:defRPr>
            </a:lvl1pPr>
          </a:lstStyle>
          <a:p>
            <a:endParaRPr lang="de-DE" dirty="0"/>
          </a:p>
        </p:txBody>
      </p:sp>
      <p:sp>
        <p:nvSpPr>
          <p:cNvPr id="6" name="Inhaltsplatzhalter 5"/>
          <p:cNvSpPr>
            <a:spLocks noGrp="1"/>
          </p:cNvSpPr>
          <p:nvPr>
            <p:ph sz="quarter" idx="24"/>
          </p:nvPr>
        </p:nvSpPr>
        <p:spPr>
          <a:xfrm>
            <a:off x="6381750" y="1323975"/>
            <a:ext cx="4200525" cy="4200525"/>
          </a:xfrm>
        </p:spPr>
        <p:txBody>
          <a:bodyPr/>
          <a:lstStyle>
            <a:lvl1pPr>
              <a:defRPr>
                <a:noFill/>
              </a:defRPr>
            </a:lvl1pPr>
            <a:lvl2pPr>
              <a:defRPr>
                <a:noFill/>
              </a:defRPr>
            </a:lvl2pPr>
            <a:lvl3pPr>
              <a:defRPr>
                <a:noFill/>
              </a:defRPr>
            </a:lvl3pPr>
            <a:lvl4pPr>
              <a:defRPr>
                <a:noFill/>
              </a:defRPr>
            </a:lvl4pPr>
            <a:lvl5pPr>
              <a:defRPr>
                <a:no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Rechteck 8"/>
          <p:cNvSpPr/>
          <p:nvPr userDrawn="1"/>
        </p:nvSpPr>
        <p:spPr>
          <a:xfrm>
            <a:off x="-1556" y="6400987"/>
            <a:ext cx="12193556" cy="457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userDrawn="1"/>
        </p:nvSpPr>
        <p:spPr>
          <a:xfrm>
            <a:off x="-1556" y="0"/>
            <a:ext cx="12193556" cy="341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platzhalter 22"/>
          <p:cNvSpPr>
            <a:spLocks noGrp="1"/>
          </p:cNvSpPr>
          <p:nvPr>
            <p:ph type="body" sz="quarter" idx="22" hasCustomPrompt="1"/>
          </p:nvPr>
        </p:nvSpPr>
        <p:spPr>
          <a:xfrm>
            <a:off x="0" y="6069339"/>
            <a:ext cx="12192000" cy="789411"/>
          </a:xfrm>
          <a:prstGeom prst="rect">
            <a:avLst/>
          </a:prstGeom>
          <a:solidFill>
            <a:schemeClr val="tx1">
              <a:alpha val="60000"/>
            </a:schemeClr>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95000"/>
                  </a:schemeClr>
                </a:solidFill>
                <a:latin typeface="Roboto Light" charset="0"/>
                <a:ea typeface="Roboto Light" charset="0"/>
                <a:cs typeface="Roboto Light" charset="0"/>
              </a:rPr>
              <a:t>Prof. Hendrik Speck </a:t>
            </a:r>
            <a:r>
              <a:rPr lang="en-US" sz="1200" b="0" i="0" baseline="0" dirty="0">
                <a:solidFill>
                  <a:schemeClr val="bg1">
                    <a:lumMod val="95000"/>
                  </a:schemeClr>
                </a:solidFill>
                <a:latin typeface="Roboto Light" charset="0"/>
                <a:ea typeface="Roboto Light" charset="0"/>
                <a:cs typeface="Roboto Light" charset="0"/>
              </a:rPr>
              <a:t> *  </a:t>
            </a:r>
            <a:r>
              <a:rPr lang="en-US" sz="1200" b="0" i="0" dirty="0">
                <a:solidFill>
                  <a:schemeClr val="bg1">
                    <a:lumMod val="95000"/>
                  </a:schemeClr>
                </a:solidFill>
                <a:latin typeface="Roboto Light" charset="0"/>
                <a:ea typeface="Roboto Light" charset="0"/>
                <a:cs typeface="Roboto Light" charset="0"/>
              </a:rPr>
              <a:t>Hochschule Kaiserslautern, </a:t>
            </a:r>
            <a:r>
              <a:rPr lang="en-US" sz="1200" b="0" i="0" dirty="0" err="1">
                <a:solidFill>
                  <a:schemeClr val="bg1">
                    <a:lumMod val="95000"/>
                  </a:schemeClr>
                </a:solidFill>
                <a:latin typeface="Roboto Light" charset="0"/>
                <a:ea typeface="Roboto Light" charset="0"/>
                <a:cs typeface="Roboto Light" charset="0"/>
              </a:rPr>
              <a:t>Amerikastr</a:t>
            </a:r>
            <a:r>
              <a:rPr lang="en-US" sz="1200" b="0" i="0" dirty="0">
                <a:solidFill>
                  <a:schemeClr val="bg1">
                    <a:lumMod val="9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95000"/>
                  </a:schemeClr>
                </a:solidFill>
                <a:latin typeface="Roboto Light" charset="0"/>
                <a:ea typeface="Roboto Light" charset="0"/>
                <a:cs typeface="Roboto Light" charset="0"/>
              </a:rPr>
              <a:t>.com</a:t>
            </a:r>
            <a:r>
              <a:rPr lang="en-US" sz="1200" b="0" i="0" dirty="0">
                <a:solidFill>
                  <a:schemeClr val="bg1">
                    <a:lumMod val="95000"/>
                  </a:schemeClr>
                </a:solidFill>
                <a:latin typeface="Roboto Light" charset="0"/>
                <a:ea typeface="Roboto Light" charset="0"/>
                <a:cs typeface="Roboto Light" charset="0"/>
              </a:rPr>
              <a:t>  *  +49 631 37245360  *  www.hendrikspeck.com</a:t>
            </a:r>
          </a:p>
        </p:txBody>
      </p:sp>
      <p:sp>
        <p:nvSpPr>
          <p:cNvPr id="10" name="Untertitel 2"/>
          <p:cNvSpPr>
            <a:spLocks noGrp="1"/>
          </p:cNvSpPr>
          <p:nvPr>
            <p:ph type="subTitle" idx="1" hasCustomPrompt="1"/>
          </p:nvPr>
        </p:nvSpPr>
        <p:spPr>
          <a:xfrm>
            <a:off x="1493309" y="2117023"/>
            <a:ext cx="4308433" cy="2462213"/>
          </a:xfrm>
          <a:prstGeom prst="rect">
            <a:avLst/>
          </a:prstGeom>
        </p:spPr>
        <p:txBody>
          <a:bodyPr wrap="square">
            <a:spAutoFit/>
          </a:bodyPr>
          <a:lstStyle>
            <a:lvl1pPr marL="0" indent="0" algn="l">
              <a:lnSpc>
                <a:spcPct val="100000"/>
              </a:lnSpc>
              <a:spcAft>
                <a:spcPts val="1200"/>
              </a:spcAft>
              <a:buNone/>
              <a:defRPr sz="2400">
                <a:solidFill>
                  <a:schemeClr val="bg1"/>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a:t>
            </a:r>
          </a:p>
          <a:p>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r>
              <a:rPr lang="de-DE" dirty="0" err="1"/>
              <a:t>Ut</a:t>
            </a:r>
            <a:r>
              <a:rPr lang="de-DE" dirty="0"/>
              <a:t> </a:t>
            </a:r>
            <a:r>
              <a:rPr lang="de-DE" dirty="0" err="1"/>
              <a:t>enim</a:t>
            </a:r>
            <a:r>
              <a:rPr lang="de-DE" dirty="0"/>
              <a:t> ad minim </a:t>
            </a:r>
            <a:r>
              <a:rPr lang="de-DE" dirty="0" err="1"/>
              <a:t>veniam</a:t>
            </a:r>
            <a:r>
              <a:rPr lang="de-DE" dirty="0"/>
              <a:t>, </a:t>
            </a:r>
            <a:r>
              <a:rPr lang="de-DE" dirty="0" err="1"/>
              <a:t>quis</a:t>
            </a:r>
            <a:r>
              <a:rPr lang="de-DE" dirty="0"/>
              <a:t>.</a:t>
            </a:r>
          </a:p>
        </p:txBody>
      </p:sp>
    </p:spTree>
    <p:extLst>
      <p:ext uri="{BB962C8B-B14F-4D97-AF65-F5344CB8AC3E}">
        <p14:creationId xmlns:p14="http://schemas.microsoft.com/office/powerpoint/2010/main" val="30988295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 Image - Background only Full (Website) / Source">
    <p:bg>
      <p:bgPr>
        <a:solidFill>
          <a:schemeClr val="tx1"/>
        </a:solidFill>
        <a:effectLst/>
      </p:bgPr>
    </p:bg>
    <p:spTree>
      <p:nvGrpSpPr>
        <p:cNvPr id="1" name=""/>
        <p:cNvGrpSpPr/>
        <p:nvPr/>
      </p:nvGrpSpPr>
      <p:grpSpPr>
        <a:xfrm>
          <a:off x="0" y="0"/>
          <a:ext cx="0" cy="0"/>
          <a:chOff x="0" y="0"/>
          <a:chExt cx="0" cy="0"/>
        </a:xfrm>
      </p:grpSpPr>
      <p:sp>
        <p:nvSpPr>
          <p:cNvPr id="9" name="Rechteck 8"/>
          <p:cNvSpPr/>
          <p:nvPr userDrawn="1"/>
        </p:nvSpPr>
        <p:spPr>
          <a:xfrm>
            <a:off x="-1556" y="6400987"/>
            <a:ext cx="12193556" cy="457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userDrawn="1"/>
        </p:nvSpPr>
        <p:spPr>
          <a:xfrm>
            <a:off x="-1556" y="0"/>
            <a:ext cx="12193556" cy="341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Bildplatzhalter 10"/>
          <p:cNvSpPr>
            <a:spLocks noGrp="1"/>
          </p:cNvSpPr>
          <p:nvPr>
            <p:ph type="pic" sz="quarter" idx="15"/>
          </p:nvPr>
        </p:nvSpPr>
        <p:spPr>
          <a:xfrm>
            <a:off x="0" y="341654"/>
            <a:ext cx="12192000" cy="6059333"/>
          </a:xfrm>
          <a:prstGeom prst="rect">
            <a:avLst/>
          </a:prstGeom>
          <a:solidFill>
            <a:schemeClr val="tx1">
              <a:lumMod val="65000"/>
              <a:lumOff val="35000"/>
            </a:schemeClr>
          </a:solidFill>
        </p:spPr>
        <p:txBody>
          <a:bodyPr/>
          <a:lstStyle>
            <a:lvl1pPr>
              <a:defRPr>
                <a:noFill/>
              </a:defRPr>
            </a:lvl1pPr>
          </a:lstStyle>
          <a:p>
            <a:endParaRPr lang="de-DE" dirty="0"/>
          </a:p>
        </p:txBody>
      </p:sp>
      <p:sp>
        <p:nvSpPr>
          <p:cNvPr id="20" name="Textplatzhalter 22"/>
          <p:cNvSpPr>
            <a:spLocks noGrp="1"/>
          </p:cNvSpPr>
          <p:nvPr>
            <p:ph type="body" sz="quarter" idx="22" hasCustomPrompt="1"/>
          </p:nvPr>
        </p:nvSpPr>
        <p:spPr>
          <a:xfrm>
            <a:off x="0" y="6068588"/>
            <a:ext cx="12192000" cy="789411"/>
          </a:xfrm>
          <a:prstGeom prst="rect">
            <a:avLst/>
          </a:prstGeom>
          <a:solidFill>
            <a:schemeClr val="tx1"/>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95000"/>
                  </a:schemeClr>
                </a:solidFill>
                <a:latin typeface="Roboto Light" charset="0"/>
                <a:ea typeface="Roboto Light" charset="0"/>
                <a:cs typeface="Roboto Light" charset="0"/>
              </a:rPr>
              <a:t>Prof. Hendrik Speck </a:t>
            </a:r>
            <a:r>
              <a:rPr lang="en-US" sz="1200" b="0" i="0" baseline="0" dirty="0">
                <a:solidFill>
                  <a:schemeClr val="bg1">
                    <a:lumMod val="95000"/>
                  </a:schemeClr>
                </a:solidFill>
                <a:latin typeface="Roboto Light" charset="0"/>
                <a:ea typeface="Roboto Light" charset="0"/>
                <a:cs typeface="Roboto Light" charset="0"/>
              </a:rPr>
              <a:t> *  </a:t>
            </a:r>
            <a:r>
              <a:rPr lang="en-US" sz="1200" b="0" i="0" dirty="0">
                <a:solidFill>
                  <a:schemeClr val="bg1">
                    <a:lumMod val="95000"/>
                  </a:schemeClr>
                </a:solidFill>
                <a:latin typeface="Roboto Light" charset="0"/>
                <a:ea typeface="Roboto Light" charset="0"/>
                <a:cs typeface="Roboto Light" charset="0"/>
              </a:rPr>
              <a:t>Hochschule Kaiserslautern, </a:t>
            </a:r>
            <a:r>
              <a:rPr lang="en-US" sz="1200" b="0" i="0" dirty="0" err="1">
                <a:solidFill>
                  <a:schemeClr val="bg1">
                    <a:lumMod val="95000"/>
                  </a:schemeClr>
                </a:solidFill>
                <a:latin typeface="Roboto Light" charset="0"/>
                <a:ea typeface="Roboto Light" charset="0"/>
                <a:cs typeface="Roboto Light" charset="0"/>
              </a:rPr>
              <a:t>Amerikastr</a:t>
            </a:r>
            <a:r>
              <a:rPr lang="en-US" sz="1200" b="0" i="0" dirty="0">
                <a:solidFill>
                  <a:schemeClr val="bg1">
                    <a:lumMod val="9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95000"/>
                  </a:schemeClr>
                </a:solidFill>
                <a:latin typeface="Roboto Light" charset="0"/>
                <a:ea typeface="Roboto Light" charset="0"/>
                <a:cs typeface="Roboto Light" charset="0"/>
              </a:rPr>
              <a:t>.com</a:t>
            </a:r>
            <a:r>
              <a:rPr lang="en-US" sz="1200" b="0" i="0" dirty="0">
                <a:solidFill>
                  <a:schemeClr val="bg1">
                    <a:lumMod val="95000"/>
                  </a:schemeClr>
                </a:solidFill>
                <a:latin typeface="Roboto Light" charset="0"/>
                <a:ea typeface="Roboto Light" charset="0"/>
                <a:cs typeface="Roboto Light" charset="0"/>
              </a:rPr>
              <a:t>  *  +49 631 37245360  *  www.hendrikspeck.com</a:t>
            </a:r>
          </a:p>
        </p:txBody>
      </p:sp>
    </p:spTree>
    <p:extLst>
      <p:ext uri="{BB962C8B-B14F-4D97-AF65-F5344CB8AC3E}">
        <p14:creationId xmlns:p14="http://schemas.microsoft.com/office/powerpoint/2010/main" val="19202546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 Image - Background only Full (Website) / Sourc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Rechteck 8"/>
          <p:cNvSpPr/>
          <p:nvPr userDrawn="1"/>
        </p:nvSpPr>
        <p:spPr>
          <a:xfrm>
            <a:off x="-1556" y="6400987"/>
            <a:ext cx="12193556" cy="457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platzhalter 22"/>
          <p:cNvSpPr>
            <a:spLocks noGrp="1"/>
          </p:cNvSpPr>
          <p:nvPr>
            <p:ph type="body" sz="quarter" idx="22" hasCustomPrompt="1"/>
          </p:nvPr>
        </p:nvSpPr>
        <p:spPr>
          <a:xfrm>
            <a:off x="0" y="6068588"/>
            <a:ext cx="12192000" cy="789411"/>
          </a:xfrm>
          <a:prstGeom prst="rect">
            <a:avLst/>
          </a:prstGeom>
          <a:solidFill>
            <a:schemeClr val="tx1"/>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6678444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 Image - Image only (Website zoom) / Source">
    <p:bg>
      <p:bgPr>
        <a:solidFill>
          <a:schemeClr val="tx1"/>
        </a:solidFill>
        <a:effectLst/>
      </p:bgPr>
    </p:bg>
    <p:spTree>
      <p:nvGrpSpPr>
        <p:cNvPr id="1" name=""/>
        <p:cNvGrpSpPr/>
        <p:nvPr/>
      </p:nvGrpSpPr>
      <p:grpSpPr>
        <a:xfrm>
          <a:off x="0" y="0"/>
          <a:ext cx="0" cy="0"/>
          <a:chOff x="0" y="0"/>
          <a:chExt cx="0" cy="0"/>
        </a:xfrm>
      </p:grpSpPr>
      <p:sp>
        <p:nvSpPr>
          <p:cNvPr id="10" name="Bildplatzhalter 10"/>
          <p:cNvSpPr>
            <a:spLocks noGrp="1"/>
          </p:cNvSpPr>
          <p:nvPr>
            <p:ph type="pic" sz="quarter" idx="15"/>
          </p:nvPr>
        </p:nvSpPr>
        <p:spPr>
          <a:xfrm>
            <a:off x="0" y="341654"/>
            <a:ext cx="12192000" cy="6059333"/>
          </a:xfrm>
          <a:prstGeom prst="rect">
            <a:avLst/>
          </a:prstGeom>
          <a:solidFill>
            <a:schemeClr val="tx1">
              <a:lumMod val="65000"/>
              <a:lumOff val="35000"/>
              <a:alpha val="50000"/>
            </a:schemeClr>
          </a:solidFill>
        </p:spPr>
        <p:txBody>
          <a:bodyPr/>
          <a:lstStyle>
            <a:lvl1pPr>
              <a:defRPr>
                <a:noFill/>
              </a:defRPr>
            </a:lvl1pPr>
          </a:lstStyle>
          <a:p>
            <a:endParaRPr lang="de-DE" dirty="0"/>
          </a:p>
        </p:txBody>
      </p:sp>
      <p:sp>
        <p:nvSpPr>
          <p:cNvPr id="9" name="Rechteck 8"/>
          <p:cNvSpPr/>
          <p:nvPr userDrawn="1"/>
        </p:nvSpPr>
        <p:spPr>
          <a:xfrm>
            <a:off x="-1556" y="6400987"/>
            <a:ext cx="12193556" cy="457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userDrawn="1"/>
        </p:nvSpPr>
        <p:spPr>
          <a:xfrm>
            <a:off x="-1556" y="0"/>
            <a:ext cx="12193556" cy="341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platzhalter 22"/>
          <p:cNvSpPr>
            <a:spLocks noGrp="1"/>
          </p:cNvSpPr>
          <p:nvPr>
            <p:ph type="body" sz="quarter" idx="22" hasCustomPrompt="1"/>
          </p:nvPr>
        </p:nvSpPr>
        <p:spPr>
          <a:xfrm>
            <a:off x="0" y="6068588"/>
            <a:ext cx="12192000" cy="789411"/>
          </a:xfrm>
          <a:prstGeom prst="rect">
            <a:avLst/>
          </a:prstGeom>
          <a:solidFill>
            <a:schemeClr val="tx1"/>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95000"/>
                  </a:schemeClr>
                </a:solidFill>
                <a:latin typeface="Roboto Light" charset="0"/>
                <a:ea typeface="Roboto Light" charset="0"/>
                <a:cs typeface="Roboto Light" charset="0"/>
              </a:rPr>
              <a:t>Prof. Hendrik Speck </a:t>
            </a:r>
            <a:r>
              <a:rPr lang="en-US" sz="1200" b="0" i="0" baseline="0" dirty="0">
                <a:solidFill>
                  <a:schemeClr val="bg1">
                    <a:lumMod val="95000"/>
                  </a:schemeClr>
                </a:solidFill>
                <a:latin typeface="Roboto Light" charset="0"/>
                <a:ea typeface="Roboto Light" charset="0"/>
                <a:cs typeface="Roboto Light" charset="0"/>
              </a:rPr>
              <a:t> *  </a:t>
            </a:r>
            <a:r>
              <a:rPr lang="en-US" sz="1200" b="0" i="0" dirty="0">
                <a:solidFill>
                  <a:schemeClr val="bg1">
                    <a:lumMod val="95000"/>
                  </a:schemeClr>
                </a:solidFill>
                <a:latin typeface="Roboto Light" charset="0"/>
                <a:ea typeface="Roboto Light" charset="0"/>
                <a:cs typeface="Roboto Light" charset="0"/>
              </a:rPr>
              <a:t>Hochschule Kaiserslautern, </a:t>
            </a:r>
            <a:r>
              <a:rPr lang="en-US" sz="1200" b="0" i="0" dirty="0" err="1">
                <a:solidFill>
                  <a:schemeClr val="bg1">
                    <a:lumMod val="95000"/>
                  </a:schemeClr>
                </a:solidFill>
                <a:latin typeface="Roboto Light" charset="0"/>
                <a:ea typeface="Roboto Light" charset="0"/>
                <a:cs typeface="Roboto Light" charset="0"/>
              </a:rPr>
              <a:t>Amerikastr</a:t>
            </a:r>
            <a:r>
              <a:rPr lang="en-US" sz="1200" b="0" i="0" dirty="0">
                <a:solidFill>
                  <a:schemeClr val="bg1">
                    <a:lumMod val="9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95000"/>
                  </a:schemeClr>
                </a:solidFill>
                <a:latin typeface="Roboto Light" charset="0"/>
                <a:ea typeface="Roboto Light" charset="0"/>
                <a:cs typeface="Roboto Light" charset="0"/>
              </a:rPr>
              <a:t>.com</a:t>
            </a:r>
            <a:r>
              <a:rPr lang="en-US" sz="1200" b="0" i="0" dirty="0">
                <a:solidFill>
                  <a:schemeClr val="bg1">
                    <a:lumMod val="95000"/>
                  </a:schemeClr>
                </a:solidFill>
                <a:latin typeface="Roboto Light" charset="0"/>
                <a:ea typeface="Roboto Light" charset="0"/>
                <a:cs typeface="Roboto Light" charset="0"/>
              </a:rPr>
              <a:t>  *  +49 631 37245360  *  www.hendrikspeck.com</a:t>
            </a:r>
          </a:p>
        </p:txBody>
      </p:sp>
      <p:sp>
        <p:nvSpPr>
          <p:cNvPr id="4" name="Bildplatzhalter 3"/>
          <p:cNvSpPr>
            <a:spLocks noGrp="1"/>
          </p:cNvSpPr>
          <p:nvPr>
            <p:ph type="pic" sz="quarter" idx="23"/>
          </p:nvPr>
        </p:nvSpPr>
        <p:spPr>
          <a:xfrm>
            <a:off x="4553712" y="1268550"/>
            <a:ext cx="5678424" cy="4205542"/>
          </a:xfrm>
          <a:prstGeom prst="rect">
            <a:avLst/>
          </a:prstGeom>
          <a:solidFill>
            <a:schemeClr val="tx1">
              <a:lumMod val="85000"/>
              <a:lumOff val="15000"/>
            </a:schemeClr>
          </a:solidFill>
          <a:effectLst>
            <a:outerShdw blurRad="127000" dist="190500" dir="3840000" algn="t" rotWithShape="0">
              <a:prstClr val="black">
                <a:alpha val="17000"/>
              </a:prstClr>
            </a:outerShdw>
          </a:effectLst>
        </p:spPr>
        <p:txBody>
          <a:bodyPr wrap="square">
            <a:spAutoFit/>
          </a:bodyPr>
          <a:lstStyle>
            <a:lvl1pPr>
              <a:defRPr>
                <a:noFill/>
              </a:defRPr>
            </a:lvl1pPr>
          </a:lstStyle>
          <a:p>
            <a:endParaRPr lang="de-DE"/>
          </a:p>
        </p:txBody>
      </p:sp>
    </p:spTree>
    <p:extLst>
      <p:ext uri="{BB962C8B-B14F-4D97-AF65-F5344CB8AC3E}">
        <p14:creationId xmlns:p14="http://schemas.microsoft.com/office/powerpoint/2010/main" val="6691207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 Image - Background and Quote / Clear / Sourc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8" name="Rechteck 3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platzhalter 10"/>
          <p:cNvSpPr>
            <a:spLocks noGrp="1"/>
          </p:cNvSpPr>
          <p:nvPr>
            <p:ph type="body" sz="quarter" idx="13" hasCustomPrompt="1"/>
          </p:nvPr>
        </p:nvSpPr>
        <p:spPr>
          <a:xfrm>
            <a:off x="4900944" y="350801"/>
            <a:ext cx="2408032" cy="535531"/>
          </a:xfrm>
          <a:prstGeom prst="rect">
            <a:avLst/>
          </a:prstGeom>
          <a:noFill/>
        </p:spPr>
        <p:txBody>
          <a:bodyPr wrap="none">
            <a:spAutoFit/>
          </a:bodyPr>
          <a:lstStyle>
            <a:lvl1pPr marL="0" indent="0" algn="ctr">
              <a:buNone/>
              <a:defRPr sz="3200">
                <a:solidFill>
                  <a:schemeClr val="bg1"/>
                </a:solidFill>
                <a:latin typeface="Roboto Light" pitchFamily="2" charset="0"/>
                <a:ea typeface="Roboto Light" pitchFamily="2" charset="0"/>
              </a:defRPr>
            </a:lvl1pPr>
          </a:lstStyle>
          <a:p>
            <a:pPr lvl="0"/>
            <a:r>
              <a:rPr lang="en-US" dirty="0"/>
              <a:t>Some Quote</a:t>
            </a:r>
            <a:endParaRPr lang="de-DE" dirty="0"/>
          </a:p>
        </p:txBody>
      </p:sp>
      <p:sp>
        <p:nvSpPr>
          <p:cNvPr id="14" name="Textplatzhalter 22"/>
          <p:cNvSpPr>
            <a:spLocks noGrp="1"/>
          </p:cNvSpPr>
          <p:nvPr>
            <p:ph type="body" sz="quarter" idx="22" hasCustomPrompt="1"/>
          </p:nvPr>
        </p:nvSpPr>
        <p:spPr>
          <a:xfrm>
            <a:off x="-1588" y="6068589"/>
            <a:ext cx="12192000" cy="789411"/>
          </a:xfrm>
          <a:prstGeom prst="rect">
            <a:avLst/>
          </a:prstGeom>
          <a:solidFill>
            <a:schemeClr val="tx1">
              <a:lumMod val="85000"/>
              <a:lumOff val="15000"/>
            </a:schemeClr>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2567738561"/>
      </p:ext>
    </p:extLst>
  </p:cSld>
  <p:clrMapOvr>
    <a:masterClrMapping/>
  </p:clrMapOvr>
  <p:extLst>
    <p:ext uri="{DCECCB84-F9BA-43D5-87BE-67443E8EF086}">
      <p15:sldGuideLst xmlns:p15="http://schemas.microsoft.com/office/powerpoint/2012/main">
        <p15:guide id="1" orient="horz" pos="2137">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 - Image - Background and Quote / Clear / Source">
    <p:spTree>
      <p:nvGrpSpPr>
        <p:cNvPr id="1" name=""/>
        <p:cNvGrpSpPr/>
        <p:nvPr/>
      </p:nvGrpSpPr>
      <p:grpSpPr>
        <a:xfrm>
          <a:off x="0" y="0"/>
          <a:ext cx="0" cy="0"/>
          <a:chOff x="0" y="0"/>
          <a:chExt cx="0" cy="0"/>
        </a:xfrm>
      </p:grpSpPr>
      <p:sp>
        <p:nvSpPr>
          <p:cNvPr id="3" name="Bildplatzhalter 2"/>
          <p:cNvSpPr>
            <a:spLocks noGrp="1"/>
          </p:cNvSpPr>
          <p:nvPr>
            <p:ph type="pic" sz="quarter" idx="29"/>
          </p:nvPr>
        </p:nvSpPr>
        <p:spPr>
          <a:xfrm>
            <a:off x="-1588" y="65088"/>
            <a:ext cx="12193588" cy="6792912"/>
          </a:xfrm>
          <a:prstGeom prst="rect">
            <a:avLst/>
          </a:prstGeom>
          <a:solidFill>
            <a:schemeClr val="tx1">
              <a:lumMod val="65000"/>
              <a:lumOff val="35000"/>
            </a:schemeClr>
          </a:solidFill>
        </p:spPr>
        <p:txBody>
          <a:bodyPr/>
          <a:lstStyle>
            <a:lvl1pPr>
              <a:defRPr>
                <a:noFill/>
              </a:defRPr>
            </a:lvl1pPr>
          </a:lstStyle>
          <a:p>
            <a:endParaRPr lang="de-DE" dirty="0"/>
          </a:p>
        </p:txBody>
      </p:sp>
      <p:sp>
        <p:nvSpPr>
          <p:cNvPr id="38" name="Rechteck 3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Textplatzhalter 16"/>
          <p:cNvSpPr>
            <a:spLocks noGrp="1"/>
          </p:cNvSpPr>
          <p:nvPr>
            <p:ph type="body" sz="quarter" idx="28" hasCustomPrompt="1"/>
          </p:nvPr>
        </p:nvSpPr>
        <p:spPr>
          <a:xfrm>
            <a:off x="3886201" y="2618428"/>
            <a:ext cx="6591300" cy="1089529"/>
          </a:xfrm>
          <a:prstGeom prst="rect">
            <a:avLst/>
          </a:prstGeom>
        </p:spPr>
        <p:txBody>
          <a:bodyPr wrap="square">
            <a:spAutoFit/>
          </a:bodyPr>
          <a:lstStyle>
            <a:lvl1pPr marL="0" indent="0" algn="l">
              <a:buNone/>
              <a:defRPr sz="2400">
                <a:solidFill>
                  <a:schemeClr val="bg1"/>
                </a:solidFill>
                <a:latin typeface="Roboto Light" pitchFamily="2" charset="0"/>
                <a:ea typeface="Roboto Light" pitchFamily="2" charset="0"/>
              </a:defRPr>
            </a:lvl1pPr>
          </a:lstStyle>
          <a:p>
            <a:pPr lvl="0"/>
            <a:r>
              <a:rPr lang="en-US" noProof="0" dirty="0"/>
              <a:t>Lorem ipsum dolor sit </a:t>
            </a:r>
            <a:r>
              <a:rPr lang="en-US" noProof="0" dirty="0" err="1"/>
              <a:t>amet</a:t>
            </a:r>
            <a:r>
              <a:rPr lang="en-US" noProof="0" dirty="0"/>
              <a:t>, </a:t>
            </a:r>
            <a:r>
              <a:rPr lang="en-US" noProof="0" dirty="0" err="1"/>
              <a:t>consectetur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do </a:t>
            </a:r>
            <a:r>
              <a:rPr lang="en-US" noProof="0" dirty="0" err="1"/>
              <a:t>eiusmod</a:t>
            </a:r>
            <a:r>
              <a:rPr lang="en-US" noProof="0" dirty="0"/>
              <a:t> </a:t>
            </a:r>
            <a:r>
              <a:rPr lang="en-US" noProof="0" dirty="0" err="1"/>
              <a:t>tempor</a:t>
            </a:r>
            <a:r>
              <a:rPr lang="en-US" noProof="0" dirty="0"/>
              <a:t> </a:t>
            </a:r>
            <a:r>
              <a:rPr lang="en-US" noProof="0" dirty="0" err="1"/>
              <a:t>incididunt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aliqua</a:t>
            </a:r>
            <a:r>
              <a:rPr lang="en-US" noProof="0" dirty="0"/>
              <a:t>.”</a:t>
            </a:r>
          </a:p>
        </p:txBody>
      </p:sp>
      <p:sp>
        <p:nvSpPr>
          <p:cNvPr id="7" name="Textplatzhalter 10"/>
          <p:cNvSpPr>
            <a:spLocks noGrp="1"/>
          </p:cNvSpPr>
          <p:nvPr>
            <p:ph type="body" sz="quarter" idx="13" hasCustomPrompt="1"/>
          </p:nvPr>
        </p:nvSpPr>
        <p:spPr>
          <a:xfrm>
            <a:off x="4900944" y="350801"/>
            <a:ext cx="2408032" cy="535531"/>
          </a:xfrm>
          <a:prstGeom prst="rect">
            <a:avLst/>
          </a:prstGeom>
          <a:noFill/>
        </p:spPr>
        <p:txBody>
          <a:bodyPr wrap="none">
            <a:spAutoFit/>
          </a:bodyPr>
          <a:lstStyle>
            <a:lvl1pPr marL="0" indent="0" algn="ctr">
              <a:buNone/>
              <a:defRPr sz="3200">
                <a:solidFill>
                  <a:schemeClr val="bg1"/>
                </a:solidFill>
                <a:latin typeface="Roboto Light" pitchFamily="2" charset="0"/>
                <a:ea typeface="Roboto Light" pitchFamily="2" charset="0"/>
              </a:defRPr>
            </a:lvl1pPr>
          </a:lstStyle>
          <a:p>
            <a:pPr lvl="0"/>
            <a:r>
              <a:rPr lang="en-US" dirty="0"/>
              <a:t>Some Quote</a:t>
            </a:r>
            <a:endParaRPr lang="de-DE" dirty="0"/>
          </a:p>
        </p:txBody>
      </p:sp>
      <p:sp>
        <p:nvSpPr>
          <p:cNvPr id="6" name="Textplatzhalter 5"/>
          <p:cNvSpPr>
            <a:spLocks noGrp="1"/>
          </p:cNvSpPr>
          <p:nvPr>
            <p:ph type="body" sz="quarter" idx="30" hasCustomPrompt="1"/>
          </p:nvPr>
        </p:nvSpPr>
        <p:spPr>
          <a:xfrm>
            <a:off x="3538627" y="2267130"/>
            <a:ext cx="1485900" cy="701731"/>
          </a:xfrm>
          <a:prstGeom prst="rect">
            <a:avLst/>
          </a:prstGeom>
        </p:spPr>
        <p:txBody>
          <a:bodyPr/>
          <a:lstStyle>
            <a:lvl1pPr marL="0" indent="0">
              <a:buNone/>
              <a:defRPr sz="8000">
                <a:solidFill>
                  <a:schemeClr val="bg1"/>
                </a:solidFill>
                <a:latin typeface="Roboto" pitchFamily="2" charset="0"/>
                <a:ea typeface="Roboto" pitchFamily="2" charset="0"/>
              </a:defRPr>
            </a:lvl1pPr>
          </a:lstStyle>
          <a:p>
            <a:pPr lvl="0"/>
            <a:r>
              <a:rPr lang="en-US" dirty="0"/>
              <a:t>“</a:t>
            </a:r>
            <a:endParaRPr lang="de-DE" dirty="0"/>
          </a:p>
        </p:txBody>
      </p:sp>
      <p:sp>
        <p:nvSpPr>
          <p:cNvPr id="8" name="Textfeld 7"/>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65000"/>
                  </a:schemeClr>
                </a:solidFill>
                <a:latin typeface="Roboto Light" charset="0"/>
                <a:ea typeface="Roboto Light" charset="0"/>
                <a:cs typeface="Roboto Light" charset="0"/>
              </a:rPr>
              <a:t>Prof. Hendrik Speck </a:t>
            </a:r>
            <a:r>
              <a:rPr lang="en-US" sz="1200" b="0" i="0" baseline="0" dirty="0">
                <a:solidFill>
                  <a:schemeClr val="bg1">
                    <a:lumMod val="65000"/>
                  </a:schemeClr>
                </a:solidFill>
                <a:latin typeface="Roboto Light" charset="0"/>
                <a:ea typeface="Roboto Light" charset="0"/>
                <a:cs typeface="Roboto Light" charset="0"/>
              </a:rPr>
              <a:t> *  </a:t>
            </a:r>
            <a:r>
              <a:rPr lang="en-US" sz="1200" b="0" i="0" dirty="0">
                <a:solidFill>
                  <a:schemeClr val="bg1">
                    <a:lumMod val="65000"/>
                  </a:schemeClr>
                </a:solidFill>
                <a:latin typeface="Roboto Light" charset="0"/>
                <a:ea typeface="Roboto Light" charset="0"/>
                <a:cs typeface="Roboto Light" charset="0"/>
              </a:rPr>
              <a:t>Hochschule Kaiserslautern, </a:t>
            </a:r>
            <a:r>
              <a:rPr lang="en-US" sz="1200" b="0" i="0" dirty="0" err="1">
                <a:solidFill>
                  <a:schemeClr val="bg1">
                    <a:lumMod val="65000"/>
                  </a:schemeClr>
                </a:solidFill>
                <a:latin typeface="Roboto Light" charset="0"/>
                <a:ea typeface="Roboto Light" charset="0"/>
                <a:cs typeface="Roboto Light" charset="0"/>
              </a:rPr>
              <a:t>Amerikastr</a:t>
            </a:r>
            <a:r>
              <a:rPr lang="en-US" sz="1200" b="0" i="0" dirty="0">
                <a:solidFill>
                  <a:schemeClr val="bg1">
                    <a:lumMod val="6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65000"/>
                  </a:schemeClr>
                </a:solidFill>
                <a:latin typeface="Roboto Light" charset="0"/>
                <a:ea typeface="Roboto Light" charset="0"/>
                <a:cs typeface="Roboto Light" charset="0"/>
              </a:rPr>
              <a:t>.com</a:t>
            </a:r>
            <a:r>
              <a:rPr lang="en-US" sz="1200" b="0" i="0" dirty="0">
                <a:solidFill>
                  <a:schemeClr val="bg1">
                    <a:lumMod val="65000"/>
                  </a:schemeClr>
                </a:solidFill>
                <a:latin typeface="Roboto Light" charset="0"/>
                <a:ea typeface="Roboto Light" charset="0"/>
                <a:cs typeface="Roboto Light" charset="0"/>
              </a:rPr>
              <a:t>  *  +49 631 37245360  *  www.hendrikspeck.com</a:t>
            </a:r>
          </a:p>
        </p:txBody>
      </p:sp>
      <p:sp>
        <p:nvSpPr>
          <p:cNvPr id="9" name="Textplatzhalter 22"/>
          <p:cNvSpPr>
            <a:spLocks noGrp="1"/>
          </p:cNvSpPr>
          <p:nvPr>
            <p:ph type="body" sz="quarter" idx="22" hasCustomPrompt="1"/>
          </p:nvPr>
        </p:nvSpPr>
        <p:spPr>
          <a:xfrm>
            <a:off x="0" y="6068588"/>
            <a:ext cx="12192000" cy="789411"/>
          </a:xfrm>
          <a:prstGeom prst="rect">
            <a:avLst/>
          </a:prstGeom>
          <a:solidFill>
            <a:schemeClr val="tx1">
              <a:alpha val="60000"/>
            </a:schemeClr>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2555349866"/>
      </p:ext>
    </p:extLst>
  </p:cSld>
  <p:clrMapOvr>
    <a:masterClrMapping/>
  </p:clrMapOvr>
  <p:extLst>
    <p:ext uri="{DCECCB84-F9BA-43D5-87BE-67443E8EF086}">
      <p15:sldGuideLst xmlns:p15="http://schemas.microsoft.com/office/powerpoint/2012/main">
        <p15:guide id="1" orient="horz" pos="2137">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 Slide - Responsive Mockups Desktop">
    <p:spTree>
      <p:nvGrpSpPr>
        <p:cNvPr id="1" name=""/>
        <p:cNvGrpSpPr/>
        <p:nvPr/>
      </p:nvGrpSpPr>
      <p:grpSpPr>
        <a:xfrm>
          <a:off x="0" y="0"/>
          <a:ext cx="0" cy="0"/>
          <a:chOff x="0" y="0"/>
          <a:chExt cx="0" cy="0"/>
        </a:xfrm>
      </p:grpSpPr>
      <p:sp>
        <p:nvSpPr>
          <p:cNvPr id="6" name="Bildplatzhalter 5"/>
          <p:cNvSpPr>
            <a:spLocks noGrp="1"/>
          </p:cNvSpPr>
          <p:nvPr>
            <p:ph type="pic" sz="quarter" idx="23"/>
          </p:nvPr>
        </p:nvSpPr>
        <p:spPr>
          <a:xfrm>
            <a:off x="2836508" y="1767061"/>
            <a:ext cx="4567239" cy="2730326"/>
          </a:xfrm>
          <a:prstGeom prst="rect">
            <a:avLst/>
          </a:prstGeom>
        </p:spPr>
        <p:txBody>
          <a:bodyPr/>
          <a:lstStyle>
            <a:lvl1pPr>
              <a:defRPr>
                <a:noFill/>
              </a:defRPr>
            </a:lvl1pPr>
          </a:lstStyle>
          <a:p>
            <a:endParaRPr lang="de-DE"/>
          </a:p>
        </p:txBody>
      </p:sp>
      <p:sp>
        <p:nvSpPr>
          <p:cNvPr id="17" name="Textplatzhalter 4"/>
          <p:cNvSpPr>
            <a:spLocks noGrp="1"/>
          </p:cNvSpPr>
          <p:nvPr>
            <p:ph type="body" sz="quarter" idx="27" hasCustomPrompt="1"/>
          </p:nvPr>
        </p:nvSpPr>
        <p:spPr>
          <a:xfrm>
            <a:off x="7941908" y="2464647"/>
            <a:ext cx="2428870" cy="424732"/>
          </a:xfrm>
          <a:prstGeom prst="rect">
            <a:avLst/>
          </a:prstGeom>
        </p:spPr>
        <p:txBody>
          <a:bodyPr wrap="none" anchor="b">
            <a:spAutoFit/>
          </a:bodyPr>
          <a:lstStyle>
            <a:lvl1pPr marL="0" indent="0" algn="l">
              <a:buNone/>
              <a:defRPr sz="2400">
                <a:solidFill>
                  <a:srgbClr val="FF9100"/>
                </a:solidFill>
                <a:latin typeface="+mj-lt"/>
              </a:defRPr>
            </a:lvl1pPr>
          </a:lstStyle>
          <a:p>
            <a:pPr lvl="0"/>
            <a:r>
              <a:rPr lang="en-US" dirty="0"/>
              <a:t>Desktop Preview</a:t>
            </a:r>
          </a:p>
        </p:txBody>
      </p:sp>
      <p:sp>
        <p:nvSpPr>
          <p:cNvPr id="18" name="Textplatzhalter 16"/>
          <p:cNvSpPr>
            <a:spLocks noGrp="1"/>
          </p:cNvSpPr>
          <p:nvPr>
            <p:ph type="body" sz="quarter" idx="28" hasCustomPrompt="1"/>
          </p:nvPr>
        </p:nvSpPr>
        <p:spPr>
          <a:xfrm>
            <a:off x="7941908" y="2808376"/>
            <a:ext cx="2303836" cy="369332"/>
          </a:xfrm>
          <a:prstGeom prst="rect">
            <a:avLst/>
          </a:prstGeom>
        </p:spPr>
        <p:txBody>
          <a:bodyPr wrap="none">
            <a:spAutoFit/>
          </a:bodyPr>
          <a:lstStyle>
            <a:lvl1pPr marL="0" indent="0" algn="l">
              <a:buNone/>
              <a:defRPr>
                <a:solidFill>
                  <a:schemeClr val="tx1">
                    <a:lumMod val="85000"/>
                    <a:lumOff val="15000"/>
                  </a:schemeClr>
                </a:solidFill>
                <a:latin typeface="+mj-lt"/>
              </a:defRPr>
            </a:lvl1pPr>
          </a:lstStyle>
          <a:p>
            <a:pPr lvl="0"/>
            <a:r>
              <a:rPr lang="en-US" dirty="0"/>
              <a:t>1920x1080p / 16:9</a:t>
            </a:r>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3"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4"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5" name="Rechteck 14"/>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5211262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 Slide - Responsive Mockups Tablet Mobile">
    <p:spTree>
      <p:nvGrpSpPr>
        <p:cNvPr id="1" name=""/>
        <p:cNvGrpSpPr/>
        <p:nvPr/>
      </p:nvGrpSpPr>
      <p:grpSpPr>
        <a:xfrm>
          <a:off x="0" y="0"/>
          <a:ext cx="0" cy="0"/>
          <a:chOff x="0" y="0"/>
          <a:chExt cx="0" cy="0"/>
        </a:xfrm>
      </p:grpSpPr>
      <p:sp>
        <p:nvSpPr>
          <p:cNvPr id="8" name="Bildplatzhalter 7"/>
          <p:cNvSpPr>
            <a:spLocks noGrp="1"/>
          </p:cNvSpPr>
          <p:nvPr>
            <p:ph type="pic" sz="quarter" idx="24"/>
          </p:nvPr>
        </p:nvSpPr>
        <p:spPr>
          <a:xfrm>
            <a:off x="3279578" y="1740913"/>
            <a:ext cx="2408413" cy="3865901"/>
          </a:xfrm>
          <a:prstGeom prst="rect">
            <a:avLst/>
          </a:prstGeom>
        </p:spPr>
        <p:txBody>
          <a:bodyPr/>
          <a:lstStyle>
            <a:lvl1pPr>
              <a:defRPr>
                <a:noFill/>
              </a:defRPr>
            </a:lvl1pPr>
          </a:lstStyle>
          <a:p>
            <a:endParaRPr lang="de-DE" dirty="0"/>
          </a:p>
        </p:txBody>
      </p:sp>
      <p:sp>
        <p:nvSpPr>
          <p:cNvPr id="42" name="Bildplatzhalter 7"/>
          <p:cNvSpPr>
            <a:spLocks noGrp="1"/>
          </p:cNvSpPr>
          <p:nvPr>
            <p:ph type="pic" sz="quarter" idx="25"/>
          </p:nvPr>
        </p:nvSpPr>
        <p:spPr>
          <a:xfrm>
            <a:off x="7234777" y="2878244"/>
            <a:ext cx="1664748" cy="2951055"/>
          </a:xfrm>
          <a:prstGeom prst="rect">
            <a:avLst/>
          </a:prstGeom>
        </p:spPr>
        <p:txBody>
          <a:bodyPr/>
          <a:lstStyle>
            <a:lvl1pPr>
              <a:defRPr>
                <a:noFill/>
              </a:defRPr>
            </a:lvl1pPr>
          </a:lstStyle>
          <a:p>
            <a:endParaRPr lang="de-DE" dirty="0"/>
          </a:p>
        </p:txBody>
      </p:sp>
      <p:sp>
        <p:nvSpPr>
          <p:cNvPr id="5" name="Textplatzhalter 4"/>
          <p:cNvSpPr>
            <a:spLocks noGrp="1"/>
          </p:cNvSpPr>
          <p:nvPr>
            <p:ph type="body" sz="quarter" idx="27" hasCustomPrompt="1"/>
          </p:nvPr>
        </p:nvSpPr>
        <p:spPr>
          <a:xfrm>
            <a:off x="700840" y="2112222"/>
            <a:ext cx="2165978" cy="424732"/>
          </a:xfrm>
          <a:prstGeom prst="rect">
            <a:avLst/>
          </a:prstGeom>
        </p:spPr>
        <p:txBody>
          <a:bodyPr wrap="none" anchor="b">
            <a:spAutoFit/>
          </a:bodyPr>
          <a:lstStyle>
            <a:lvl1pPr marL="0" indent="0" algn="r">
              <a:buNone/>
              <a:defRPr sz="2400">
                <a:solidFill>
                  <a:srgbClr val="FF9100"/>
                </a:solidFill>
                <a:latin typeface="+mj-lt"/>
              </a:defRPr>
            </a:lvl1pPr>
          </a:lstStyle>
          <a:p>
            <a:pPr lvl="0"/>
            <a:r>
              <a:rPr lang="en-US" dirty="0"/>
              <a:t>Tablet Preview</a:t>
            </a:r>
          </a:p>
        </p:txBody>
      </p:sp>
      <p:sp>
        <p:nvSpPr>
          <p:cNvPr id="17" name="Textplatzhalter 16"/>
          <p:cNvSpPr>
            <a:spLocks noGrp="1"/>
          </p:cNvSpPr>
          <p:nvPr>
            <p:ph type="body" sz="quarter" idx="28" hasCustomPrompt="1"/>
          </p:nvPr>
        </p:nvSpPr>
        <p:spPr>
          <a:xfrm>
            <a:off x="420315" y="2455951"/>
            <a:ext cx="2446503" cy="369332"/>
          </a:xfrm>
          <a:prstGeom prst="rect">
            <a:avLst/>
          </a:prstGeom>
        </p:spPr>
        <p:txBody>
          <a:bodyPr wrap="none">
            <a:spAutoFit/>
          </a:bodyPr>
          <a:lstStyle>
            <a:lvl1pPr marL="0" indent="0" algn="r">
              <a:buNone/>
              <a:defRPr>
                <a:solidFill>
                  <a:schemeClr val="tx1">
                    <a:lumMod val="85000"/>
                    <a:lumOff val="15000"/>
                  </a:schemeClr>
                </a:solidFill>
                <a:latin typeface="+mj-lt"/>
              </a:defRPr>
            </a:lvl1pPr>
          </a:lstStyle>
          <a:p>
            <a:pPr lvl="0"/>
            <a:r>
              <a:rPr lang="en-US" dirty="0"/>
              <a:t>1024x600p / 128:75</a:t>
            </a:r>
            <a:endParaRPr lang="de-DE" dirty="0"/>
          </a:p>
        </p:txBody>
      </p:sp>
      <p:sp>
        <p:nvSpPr>
          <p:cNvPr id="20" name="Textplatzhalter 4"/>
          <p:cNvSpPr>
            <a:spLocks noGrp="1"/>
          </p:cNvSpPr>
          <p:nvPr>
            <p:ph type="body" sz="quarter" idx="29" hasCustomPrompt="1"/>
          </p:nvPr>
        </p:nvSpPr>
        <p:spPr>
          <a:xfrm>
            <a:off x="9190478" y="3191416"/>
            <a:ext cx="2225289" cy="424732"/>
          </a:xfrm>
          <a:prstGeom prst="rect">
            <a:avLst/>
          </a:prstGeom>
        </p:spPr>
        <p:txBody>
          <a:bodyPr wrap="none" anchor="b">
            <a:spAutoFit/>
          </a:bodyPr>
          <a:lstStyle>
            <a:lvl1pPr marL="0" indent="0" algn="l">
              <a:buNone/>
              <a:defRPr sz="2400">
                <a:solidFill>
                  <a:srgbClr val="FF9100"/>
                </a:solidFill>
                <a:latin typeface="+mj-lt"/>
              </a:defRPr>
            </a:lvl1pPr>
          </a:lstStyle>
          <a:p>
            <a:pPr lvl="0"/>
            <a:r>
              <a:rPr lang="en-US" dirty="0"/>
              <a:t>Mobile Preview</a:t>
            </a:r>
          </a:p>
        </p:txBody>
      </p:sp>
      <p:sp>
        <p:nvSpPr>
          <p:cNvPr id="21" name="Textplatzhalter 16"/>
          <p:cNvSpPr>
            <a:spLocks noGrp="1"/>
          </p:cNvSpPr>
          <p:nvPr>
            <p:ph type="body" sz="quarter" idx="30" hasCustomPrompt="1"/>
          </p:nvPr>
        </p:nvSpPr>
        <p:spPr>
          <a:xfrm>
            <a:off x="9190478" y="3535145"/>
            <a:ext cx="1875835" cy="369332"/>
          </a:xfrm>
          <a:prstGeom prst="rect">
            <a:avLst/>
          </a:prstGeom>
        </p:spPr>
        <p:txBody>
          <a:bodyPr wrap="none">
            <a:spAutoFit/>
          </a:bodyPr>
          <a:lstStyle>
            <a:lvl1pPr marL="0" indent="0" algn="l">
              <a:buNone/>
              <a:defRPr>
                <a:solidFill>
                  <a:schemeClr val="tx1">
                    <a:lumMod val="85000"/>
                    <a:lumOff val="15000"/>
                  </a:schemeClr>
                </a:solidFill>
                <a:latin typeface="+mj-lt"/>
              </a:defRPr>
            </a:lvl1pPr>
          </a:lstStyle>
          <a:p>
            <a:pPr lvl="0"/>
            <a:r>
              <a:rPr lang="en-US" dirty="0"/>
              <a:t>800x480p / 5:3</a:t>
            </a:r>
            <a:endParaRPr lang="de-DE" dirty="0"/>
          </a:p>
        </p:txBody>
      </p:sp>
      <p:sp>
        <p:nvSpPr>
          <p:cNvPr id="13" name="Ellipse 1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9" name="Rechteck 18"/>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40477092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Map World">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Rechteck 1"/>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9"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1634590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 Map Germany">
    <p:bg>
      <p:bgPr>
        <a:solidFill>
          <a:schemeClr val="bg1"/>
        </a:solidFill>
        <a:effectLst/>
      </p:bgPr>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9" name="Ellipse 8"/>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394089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 Category - Title with Background / Sourc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0" y="0"/>
            <a:ext cx="12192000" cy="6858000"/>
          </a:xfrm>
          <a:prstGeom prst="rect">
            <a:avLst/>
          </a:prstGeom>
          <a:solidFill>
            <a:schemeClr val="tx1">
              <a:lumMod val="65000"/>
              <a:lumOff val="35000"/>
            </a:schemeClr>
          </a:solidFill>
        </p:spPr>
        <p:txBody>
          <a:bodyPr/>
          <a:lstStyle>
            <a:lvl1pPr>
              <a:defRPr>
                <a:noFill/>
              </a:defRPr>
            </a:lvl1pPr>
          </a:lstStyle>
          <a:p>
            <a:endParaRPr lang="de-DE" dirty="0"/>
          </a:p>
        </p:txBody>
      </p:sp>
      <p:sp>
        <p:nvSpPr>
          <p:cNvPr id="32" name="Textplatzhalter 10"/>
          <p:cNvSpPr>
            <a:spLocks noGrp="1"/>
          </p:cNvSpPr>
          <p:nvPr>
            <p:ph type="body" sz="quarter" idx="13" hasCustomPrompt="1"/>
          </p:nvPr>
        </p:nvSpPr>
        <p:spPr>
          <a:xfrm>
            <a:off x="3670436" y="2481073"/>
            <a:ext cx="4868642" cy="701731"/>
          </a:xfrm>
          <a:prstGeom prst="rect">
            <a:avLst/>
          </a:prstGeom>
          <a:noFill/>
        </p:spPr>
        <p:txBody>
          <a:bodyPr wrap="none">
            <a:spAutoFit/>
          </a:bodyPr>
          <a:lstStyle>
            <a:lvl1pPr marL="0" indent="0" algn="ctr">
              <a:buNone/>
              <a:defRPr sz="4400">
                <a:solidFill>
                  <a:schemeClr val="bg1"/>
                </a:solidFill>
                <a:latin typeface="Roboto Light" pitchFamily="2" charset="0"/>
                <a:ea typeface="Roboto Light" pitchFamily="2" charset="0"/>
              </a:defRPr>
            </a:lvl1pPr>
          </a:lstStyle>
          <a:p>
            <a:pPr lvl="0"/>
            <a:r>
              <a:rPr lang="en-US" dirty="0"/>
              <a:t>New Category Title</a:t>
            </a:r>
            <a:endParaRPr lang="de-DE" dirty="0"/>
          </a:p>
        </p:txBody>
      </p:sp>
      <p:sp>
        <p:nvSpPr>
          <p:cNvPr id="9" name="Textplatzhalter 8"/>
          <p:cNvSpPr>
            <a:spLocks noGrp="1"/>
          </p:cNvSpPr>
          <p:nvPr>
            <p:ph type="body" sz="quarter" idx="14" hasCustomPrompt="1"/>
          </p:nvPr>
        </p:nvSpPr>
        <p:spPr>
          <a:xfrm>
            <a:off x="2652713" y="3366123"/>
            <a:ext cx="6894512" cy="923330"/>
          </a:xfrm>
          <a:prstGeom prst="rect">
            <a:avLst/>
          </a:prstGeom>
        </p:spPr>
        <p:txBody>
          <a:bodyPr>
            <a:spAutoFit/>
          </a:bodyPr>
          <a:lstStyle>
            <a:lvl1pPr marL="0" indent="0" algn="just">
              <a:buNone/>
              <a:defRPr>
                <a:solidFill>
                  <a:schemeClr val="bg1">
                    <a:lumMod val="85000"/>
                  </a:schemeClr>
                </a:solidFill>
                <a:latin typeface="Roboto Light" pitchFamily="2" charset="0"/>
                <a:ea typeface="Roboto Light" pitchFamily="2"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a:t>
            </a:r>
          </a:p>
        </p:txBody>
      </p:sp>
      <p:sp>
        <p:nvSpPr>
          <p:cNvPr id="20" name="Textplatzhalter 22"/>
          <p:cNvSpPr>
            <a:spLocks noGrp="1"/>
          </p:cNvSpPr>
          <p:nvPr>
            <p:ph type="body" sz="quarter" idx="22" hasCustomPrompt="1"/>
          </p:nvPr>
        </p:nvSpPr>
        <p:spPr>
          <a:xfrm>
            <a:off x="0" y="6068588"/>
            <a:ext cx="12192000" cy="789411"/>
          </a:xfrm>
          <a:prstGeom prst="rect">
            <a:avLst/>
          </a:prstGeom>
          <a:solidFill>
            <a:schemeClr val="tx1">
              <a:alpha val="60000"/>
            </a:schemeClr>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cxnSp>
        <p:nvCxnSpPr>
          <p:cNvPr id="38" name="Gerader Verbinder 37"/>
          <p:cNvCxnSpPr>
            <a:cxnSpLocks/>
          </p:cNvCxnSpPr>
          <p:nvPr userDrawn="1"/>
        </p:nvCxnSpPr>
        <p:spPr>
          <a:xfrm>
            <a:off x="3090769" y="3274463"/>
            <a:ext cx="600891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feld 9"/>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65000"/>
                  </a:schemeClr>
                </a:solidFill>
                <a:latin typeface="Roboto Light" charset="0"/>
                <a:ea typeface="Roboto Light" charset="0"/>
                <a:cs typeface="Roboto Light" charset="0"/>
              </a:rPr>
              <a:t>Prof. Hendrik Speck </a:t>
            </a:r>
            <a:r>
              <a:rPr lang="en-US" sz="1200" b="0" i="0" baseline="0" dirty="0">
                <a:solidFill>
                  <a:schemeClr val="bg1">
                    <a:lumMod val="65000"/>
                  </a:schemeClr>
                </a:solidFill>
                <a:latin typeface="Roboto Light" charset="0"/>
                <a:ea typeface="Roboto Light" charset="0"/>
                <a:cs typeface="Roboto Light" charset="0"/>
              </a:rPr>
              <a:t> *  </a:t>
            </a:r>
            <a:r>
              <a:rPr lang="en-US" sz="1200" b="0" i="0" dirty="0">
                <a:solidFill>
                  <a:schemeClr val="bg1">
                    <a:lumMod val="65000"/>
                  </a:schemeClr>
                </a:solidFill>
                <a:latin typeface="Roboto Light" charset="0"/>
                <a:ea typeface="Roboto Light" charset="0"/>
                <a:cs typeface="Roboto Light" charset="0"/>
              </a:rPr>
              <a:t>Hochschule Kaiserslautern, </a:t>
            </a:r>
            <a:r>
              <a:rPr lang="en-US" sz="1200" b="0" i="0" dirty="0" err="1">
                <a:solidFill>
                  <a:schemeClr val="bg1">
                    <a:lumMod val="65000"/>
                  </a:schemeClr>
                </a:solidFill>
                <a:latin typeface="Roboto Light" charset="0"/>
                <a:ea typeface="Roboto Light" charset="0"/>
                <a:cs typeface="Roboto Light" charset="0"/>
              </a:rPr>
              <a:t>Amerikastr</a:t>
            </a:r>
            <a:r>
              <a:rPr lang="en-US" sz="1200" b="0" i="0" dirty="0">
                <a:solidFill>
                  <a:schemeClr val="bg1">
                    <a:lumMod val="6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65000"/>
                  </a:schemeClr>
                </a:solidFill>
                <a:latin typeface="Roboto Light" charset="0"/>
                <a:ea typeface="Roboto Light" charset="0"/>
                <a:cs typeface="Roboto Light" charset="0"/>
              </a:rPr>
              <a:t>.com</a:t>
            </a:r>
            <a:r>
              <a:rPr lang="en-US" sz="1200" b="0" i="0" dirty="0">
                <a:solidFill>
                  <a:schemeClr val="bg1">
                    <a:lumMod val="65000"/>
                  </a:schemeClr>
                </a:solidFill>
                <a:latin typeface="Roboto Light" charset="0"/>
                <a:ea typeface="Roboto Light" charset="0"/>
                <a:cs typeface="Roboto Light" charset="0"/>
              </a:rPr>
              <a:t>  *  +49 631 37245360  *  www.hendrikspeck.com</a:t>
            </a:r>
          </a:p>
        </p:txBody>
      </p:sp>
    </p:spTree>
    <p:extLst>
      <p:ext uri="{BB962C8B-B14F-4D97-AF65-F5344CB8AC3E}">
        <p14:creationId xmlns:p14="http://schemas.microsoft.com/office/powerpoint/2010/main" val="19860651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 Map Rhineland-Palatinate">
    <p:bg>
      <p:bgPr>
        <a:solidFill>
          <a:schemeClr val="bg1"/>
        </a:solidFill>
        <a:effectLst/>
      </p:bgPr>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Rechteck 5"/>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9" name="Ellipse 8"/>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26390848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 Map Berlin City">
    <p:bg>
      <p:bgPr>
        <a:solidFill>
          <a:schemeClr val="bg1"/>
        </a:solidFill>
        <a:effectLst/>
      </p:bgPr>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7"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8" name="Ellipse 7"/>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11073452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 Map Berlin City Detail">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7"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8" name="Ellipse 7"/>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1851471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 Map Berlin City Detail Zoom">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7"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8" name="Ellipse 7"/>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40241484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lide Separator">
    <p:spTree>
      <p:nvGrpSpPr>
        <p:cNvPr id="1" name=""/>
        <p:cNvGrpSpPr/>
        <p:nvPr/>
      </p:nvGrpSpPr>
      <p:grpSpPr>
        <a:xfrm>
          <a:off x="0" y="0"/>
          <a:ext cx="0" cy="0"/>
          <a:chOff x="0" y="0"/>
          <a:chExt cx="0" cy="0"/>
        </a:xfrm>
      </p:grpSpPr>
      <p:sp>
        <p:nvSpPr>
          <p:cNvPr id="32" name="Textplatzhalter 10"/>
          <p:cNvSpPr>
            <a:spLocks noGrp="1"/>
          </p:cNvSpPr>
          <p:nvPr>
            <p:ph type="body" sz="quarter" idx="13" hasCustomPrompt="1"/>
          </p:nvPr>
        </p:nvSpPr>
        <p:spPr>
          <a:xfrm>
            <a:off x="3670438" y="2481073"/>
            <a:ext cx="4868642" cy="701731"/>
          </a:xfrm>
          <a:prstGeom prst="rect">
            <a:avLst/>
          </a:prstGeom>
          <a:noFill/>
        </p:spPr>
        <p:txBody>
          <a:bodyPr wrap="none">
            <a:spAutoFit/>
          </a:bodyPr>
          <a:lstStyle>
            <a:lvl1pPr marL="0" indent="0" algn="ctr">
              <a:buNone/>
              <a:defRPr sz="4400">
                <a:solidFill>
                  <a:schemeClr val="tx1">
                    <a:lumMod val="95000"/>
                    <a:lumOff val="5000"/>
                  </a:schemeClr>
                </a:solidFill>
                <a:latin typeface="Roboto Light" pitchFamily="2" charset="0"/>
                <a:ea typeface="Roboto Light" pitchFamily="2" charset="0"/>
              </a:defRPr>
            </a:lvl1pPr>
          </a:lstStyle>
          <a:p>
            <a:pPr lvl="0"/>
            <a:r>
              <a:rPr lang="en-US" dirty="0"/>
              <a:t>New Category Title</a:t>
            </a:r>
            <a:endParaRPr lang="de-DE" dirty="0"/>
          </a:p>
        </p:txBody>
      </p:sp>
      <p:sp>
        <p:nvSpPr>
          <p:cNvPr id="9" name="Textplatzhalter 8"/>
          <p:cNvSpPr>
            <a:spLocks noGrp="1"/>
          </p:cNvSpPr>
          <p:nvPr>
            <p:ph type="body" sz="quarter" idx="14" hasCustomPrompt="1"/>
          </p:nvPr>
        </p:nvSpPr>
        <p:spPr>
          <a:xfrm>
            <a:off x="2652713" y="3432798"/>
            <a:ext cx="6894512" cy="646331"/>
          </a:xfrm>
          <a:prstGeom prst="rect">
            <a:avLst/>
          </a:prstGeom>
        </p:spPr>
        <p:txBody>
          <a:bodyPr>
            <a:spAutoFit/>
          </a:bodyPr>
          <a:lstStyle>
            <a:lvl1pPr marL="0" indent="0" algn="ctr">
              <a:lnSpc>
                <a:spcPct val="100000"/>
              </a:lnSpc>
              <a:buNone/>
              <a:defRPr sz="1800">
                <a:solidFill>
                  <a:schemeClr val="tx1">
                    <a:lumMod val="75000"/>
                    <a:lumOff val="25000"/>
                  </a:schemeClr>
                </a:solidFill>
                <a:latin typeface="Roboto Light" pitchFamily="2" charset="0"/>
                <a:ea typeface="Roboto Light" pitchFamily="2"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0492705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88340" y="1320371"/>
            <a:ext cx="2642069" cy="584775"/>
          </a:xfrm>
          <a:prstGeom prst="rect">
            <a:avLst/>
          </a:prstGeom>
        </p:spPr>
        <p:txBody>
          <a:bodyPr wrap="none">
            <a:spAutoFit/>
          </a:bodyPr>
          <a:lstStyle>
            <a:lvl1pPr algn="ctr">
              <a:defRPr>
                <a:ln>
                  <a:noFill/>
                </a:ln>
              </a:defRPr>
            </a:lvl1pPr>
          </a:lstStyle>
          <a:p>
            <a:r>
              <a:rPr lang="de-DE" dirty="0"/>
              <a:t>Headline Text</a:t>
            </a:r>
          </a:p>
        </p:txBody>
      </p:sp>
      <p:sp>
        <p:nvSpPr>
          <p:cNvPr id="4" name="Inhaltsplatzhalter 3"/>
          <p:cNvSpPr>
            <a:spLocks noGrp="1"/>
          </p:cNvSpPr>
          <p:nvPr>
            <p:ph sz="quarter" idx="23"/>
          </p:nvPr>
        </p:nvSpPr>
        <p:spPr>
          <a:xfrm>
            <a:off x="2294942" y="2043393"/>
            <a:ext cx="7602158" cy="2144177"/>
          </a:xfrm>
          <a:prstGeom prst="rect">
            <a:avLst/>
          </a:prstGeom>
        </p:spPr>
        <p:txBody>
          <a:bodyPr wrap="square">
            <a:spAutoFit/>
          </a:bodyPr>
          <a:lstStyle>
            <a:lvl1pPr>
              <a:lnSpc>
                <a:spcPts val="2800"/>
              </a:lnSpc>
              <a:defRPr sz="1800">
                <a:latin typeface="+mj-lt"/>
              </a:defRPr>
            </a:lvl1pPr>
            <a:lvl2pPr>
              <a:lnSpc>
                <a:spcPts val="2800"/>
              </a:lnSpc>
              <a:defRPr sz="1800">
                <a:latin typeface="+mj-lt"/>
              </a:defRPr>
            </a:lvl2pPr>
            <a:lvl3pPr>
              <a:lnSpc>
                <a:spcPts val="2800"/>
              </a:lnSpc>
              <a:defRPr sz="1800">
                <a:latin typeface="+mj-lt"/>
              </a:defRPr>
            </a:lvl3pPr>
            <a:lvl4pPr>
              <a:lnSpc>
                <a:spcPts val="2800"/>
              </a:lnSpc>
              <a:defRPr sz="1800">
                <a:latin typeface="+mj-lt"/>
              </a:defRPr>
            </a:lvl4pPr>
            <a:lvl5pPr>
              <a:lnSpc>
                <a:spcPts val="2800"/>
              </a:lnSpc>
              <a:defRPr sz="1800">
                <a:latin typeface="+mj-lt"/>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8"/>
          <p:cNvSpPr>
            <a:spLocks noGrp="1"/>
          </p:cNvSpPr>
          <p:nvPr>
            <p:ph type="body" sz="quarter" idx="24" hasCustomPrompt="1"/>
          </p:nvPr>
        </p:nvSpPr>
        <p:spPr>
          <a:xfrm>
            <a:off x="2294942" y="5287647"/>
            <a:ext cx="7618248" cy="590931"/>
          </a:xfrm>
          <a:prstGeom prst="rect">
            <a:avLst/>
          </a:prstGeom>
        </p:spPr>
        <p:txBody>
          <a:bodyPr wrap="square">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ln>
                  <a:noFill/>
                </a:ln>
                <a:solidFill>
                  <a:schemeClr val="tx1">
                    <a:lumMod val="75000"/>
                    <a:lumOff val="25000"/>
                  </a:schemeClr>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p>
        </p:txBody>
      </p:sp>
      <p:sp>
        <p:nvSpPr>
          <p:cNvPr id="11" name="Ellipse 10"/>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4"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5"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6" name="Rechteck 15"/>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Textplatzhalter 22"/>
          <p:cNvSpPr>
            <a:spLocks noGrp="1"/>
          </p:cNvSpPr>
          <p:nvPr>
            <p:ph type="body" sz="quarter" idx="22" hasCustomPrompt="1"/>
          </p:nvPr>
        </p:nvSpPr>
        <p:spPr>
          <a:xfrm>
            <a:off x="0" y="6143625"/>
            <a:ext cx="12192000" cy="714375"/>
          </a:xfrm>
          <a:prstGeom prst="rect">
            <a:avLst/>
          </a:prstGeom>
          <a:solidFill>
            <a:srgbClr val="FDFDFD"/>
          </a:solidFill>
        </p:spPr>
        <p:txBody>
          <a:bodyPr wrap="square" tIns="108000" bIns="108000" anchor="b"/>
          <a:lstStyle>
            <a:lvl1pPr marL="0" marR="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sz="1200">
                <a:solidFill>
                  <a:schemeClr val="bg1">
                    <a:lumMod val="75000"/>
                  </a:schemeClr>
                </a:solidFill>
              </a:defRPr>
            </a:lvl1pPr>
          </a:lstStyle>
          <a:p>
            <a:pPr marL="0" marR="0" lvl="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37383871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 Category - Title ">
    <p:spTree>
      <p:nvGrpSpPr>
        <p:cNvPr id="1" name=""/>
        <p:cNvGrpSpPr/>
        <p:nvPr/>
      </p:nvGrpSpPr>
      <p:grpSpPr>
        <a:xfrm>
          <a:off x="0" y="0"/>
          <a:ext cx="0" cy="0"/>
          <a:chOff x="0" y="0"/>
          <a:chExt cx="0" cy="0"/>
        </a:xfrm>
      </p:grpSpPr>
      <p:sp>
        <p:nvSpPr>
          <p:cNvPr id="32" name="Textplatzhalter 10"/>
          <p:cNvSpPr>
            <a:spLocks noGrp="1"/>
          </p:cNvSpPr>
          <p:nvPr>
            <p:ph type="body" sz="quarter" idx="13" hasCustomPrompt="1"/>
          </p:nvPr>
        </p:nvSpPr>
        <p:spPr>
          <a:xfrm>
            <a:off x="3670438" y="2481073"/>
            <a:ext cx="4868642" cy="701731"/>
          </a:xfrm>
          <a:prstGeom prst="rect">
            <a:avLst/>
          </a:prstGeom>
          <a:noFill/>
        </p:spPr>
        <p:txBody>
          <a:bodyPr wrap="none">
            <a:spAutoFit/>
          </a:bodyPr>
          <a:lstStyle>
            <a:lvl1pPr marL="0" indent="0" algn="ctr">
              <a:buNone/>
              <a:defRPr sz="4400">
                <a:solidFill>
                  <a:schemeClr val="tx1">
                    <a:lumMod val="95000"/>
                    <a:lumOff val="5000"/>
                  </a:schemeClr>
                </a:solidFill>
                <a:latin typeface="Roboto Light" pitchFamily="2" charset="0"/>
                <a:ea typeface="Roboto Light" pitchFamily="2" charset="0"/>
              </a:defRPr>
            </a:lvl1pPr>
          </a:lstStyle>
          <a:p>
            <a:pPr lvl="0"/>
            <a:r>
              <a:rPr lang="en-US" dirty="0"/>
              <a:t>New Category Title</a:t>
            </a:r>
            <a:endParaRPr lang="de-DE" dirty="0"/>
          </a:p>
        </p:txBody>
      </p:sp>
      <p:sp>
        <p:nvSpPr>
          <p:cNvPr id="9" name="Textplatzhalter 8"/>
          <p:cNvSpPr>
            <a:spLocks noGrp="1"/>
          </p:cNvSpPr>
          <p:nvPr>
            <p:ph type="body" sz="quarter" idx="14" hasCustomPrompt="1"/>
          </p:nvPr>
        </p:nvSpPr>
        <p:spPr>
          <a:xfrm>
            <a:off x="2652713" y="3432798"/>
            <a:ext cx="6894512" cy="646331"/>
          </a:xfrm>
          <a:prstGeom prst="rect">
            <a:avLst/>
          </a:prstGeom>
        </p:spPr>
        <p:txBody>
          <a:bodyPr>
            <a:spAutoFit/>
          </a:bodyPr>
          <a:lstStyle>
            <a:lvl1pPr marL="0" indent="0" algn="ctr">
              <a:lnSpc>
                <a:spcPct val="100000"/>
              </a:lnSpc>
              <a:buNone/>
              <a:defRPr sz="1800">
                <a:solidFill>
                  <a:schemeClr val="tx1">
                    <a:lumMod val="75000"/>
                    <a:lumOff val="25000"/>
                  </a:schemeClr>
                </a:solidFill>
                <a:latin typeface="Roboto Light" pitchFamily="2" charset="0"/>
                <a:ea typeface="Roboto Light" pitchFamily="2"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0151926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 - Category - Title ">
    <p:spTree>
      <p:nvGrpSpPr>
        <p:cNvPr id="1" name=""/>
        <p:cNvGrpSpPr/>
        <p:nvPr/>
      </p:nvGrpSpPr>
      <p:grpSpPr>
        <a:xfrm>
          <a:off x="0" y="0"/>
          <a:ext cx="0" cy="0"/>
          <a:chOff x="0" y="0"/>
          <a:chExt cx="0" cy="0"/>
        </a:xfrm>
      </p:grpSpPr>
      <p:sp>
        <p:nvSpPr>
          <p:cNvPr id="32" name="Textplatzhalter 10"/>
          <p:cNvSpPr>
            <a:spLocks noGrp="1"/>
          </p:cNvSpPr>
          <p:nvPr>
            <p:ph type="body" sz="quarter" idx="13" hasCustomPrompt="1"/>
          </p:nvPr>
        </p:nvSpPr>
        <p:spPr>
          <a:xfrm>
            <a:off x="3670438" y="2481073"/>
            <a:ext cx="4868642" cy="701731"/>
          </a:xfrm>
          <a:prstGeom prst="rect">
            <a:avLst/>
          </a:prstGeom>
          <a:noFill/>
        </p:spPr>
        <p:txBody>
          <a:bodyPr wrap="none">
            <a:spAutoFit/>
          </a:bodyPr>
          <a:lstStyle>
            <a:lvl1pPr marL="0" indent="0" algn="ctr">
              <a:buNone/>
              <a:defRPr sz="4400">
                <a:solidFill>
                  <a:schemeClr val="tx1">
                    <a:lumMod val="95000"/>
                    <a:lumOff val="5000"/>
                  </a:schemeClr>
                </a:solidFill>
                <a:latin typeface="Roboto Light" pitchFamily="2" charset="0"/>
                <a:ea typeface="Roboto Light" pitchFamily="2" charset="0"/>
              </a:defRPr>
            </a:lvl1pPr>
          </a:lstStyle>
          <a:p>
            <a:pPr lvl="0"/>
            <a:r>
              <a:rPr lang="en-US" dirty="0"/>
              <a:t>New Category Title</a:t>
            </a:r>
            <a:endParaRPr lang="de-DE" dirty="0"/>
          </a:p>
        </p:txBody>
      </p:sp>
      <p:sp>
        <p:nvSpPr>
          <p:cNvPr id="9" name="Textplatzhalter 8"/>
          <p:cNvSpPr>
            <a:spLocks noGrp="1"/>
          </p:cNvSpPr>
          <p:nvPr>
            <p:ph type="body" sz="quarter" idx="14" hasCustomPrompt="1"/>
          </p:nvPr>
        </p:nvSpPr>
        <p:spPr>
          <a:xfrm>
            <a:off x="2652713" y="3432798"/>
            <a:ext cx="6894512" cy="646331"/>
          </a:xfrm>
          <a:prstGeom prst="rect">
            <a:avLst/>
          </a:prstGeom>
        </p:spPr>
        <p:txBody>
          <a:bodyPr>
            <a:spAutoFit/>
          </a:bodyPr>
          <a:lstStyle>
            <a:lvl1pPr marL="0" indent="0" algn="ctr">
              <a:lnSpc>
                <a:spcPct val="100000"/>
              </a:lnSpc>
              <a:buNone/>
              <a:defRPr sz="1800">
                <a:solidFill>
                  <a:schemeClr val="tx1">
                    <a:lumMod val="75000"/>
                    <a:lumOff val="25000"/>
                  </a:schemeClr>
                </a:solidFill>
                <a:latin typeface="Roboto Light" pitchFamily="2" charset="0"/>
                <a:ea typeface="Roboto Light" pitchFamily="2"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Bildplatzhalter 3"/>
          <p:cNvSpPr>
            <a:spLocks noGrp="1"/>
          </p:cNvSpPr>
          <p:nvPr>
            <p:ph type="pic" sz="quarter" idx="45"/>
          </p:nvPr>
        </p:nvSpPr>
        <p:spPr>
          <a:xfrm>
            <a:off x="825955" y="1149485"/>
            <a:ext cx="2256188" cy="4066637"/>
          </a:xfrm>
          <a:prstGeom prst="rect">
            <a:avLst/>
          </a:prstGeom>
        </p:spPr>
        <p:txBody>
          <a:bodyPr/>
          <a:lstStyle>
            <a:lvl1pPr marL="0" indent="0">
              <a:buNone/>
              <a:defRPr>
                <a:noFill/>
              </a:defRPr>
            </a:lvl1pPr>
          </a:lstStyle>
          <a:p>
            <a:endParaRPr lang="de-DE" dirty="0"/>
          </a:p>
        </p:txBody>
      </p:sp>
      <p:sp>
        <p:nvSpPr>
          <p:cNvPr id="7" name="Bildplatzhalter 3"/>
          <p:cNvSpPr>
            <a:spLocks noGrp="1"/>
          </p:cNvSpPr>
          <p:nvPr>
            <p:ph type="pic" sz="quarter" idx="46"/>
          </p:nvPr>
        </p:nvSpPr>
        <p:spPr>
          <a:xfrm>
            <a:off x="7469771" y="1399479"/>
            <a:ext cx="2256188" cy="4066637"/>
          </a:xfrm>
          <a:prstGeom prst="rect">
            <a:avLst/>
          </a:prstGeom>
        </p:spPr>
        <p:txBody>
          <a:bodyPr/>
          <a:lstStyle>
            <a:lvl1pPr marL="0" indent="0">
              <a:buNone/>
              <a:defRPr>
                <a:noFill/>
              </a:defRPr>
            </a:lvl1pPr>
          </a:lstStyle>
          <a:p>
            <a:endParaRPr lang="de-DE" dirty="0"/>
          </a:p>
        </p:txBody>
      </p:sp>
    </p:spTree>
    <p:extLst>
      <p:ext uri="{BB962C8B-B14F-4D97-AF65-F5344CB8AC3E}">
        <p14:creationId xmlns:p14="http://schemas.microsoft.com/office/powerpoint/2010/main" val="2785900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  Topic - Header Slide">
    <p:bg>
      <p:bgPr>
        <a:solidFill>
          <a:schemeClr val="bg1"/>
        </a:solidFill>
        <a:effectLst/>
      </p:bgPr>
    </p:bg>
    <p:spTree>
      <p:nvGrpSpPr>
        <p:cNvPr id="1" name=""/>
        <p:cNvGrpSpPr/>
        <p:nvPr/>
      </p:nvGrpSpPr>
      <p:grpSpPr>
        <a:xfrm>
          <a:off x="0" y="0"/>
          <a:ext cx="0" cy="0"/>
          <a:chOff x="0" y="0"/>
          <a:chExt cx="0" cy="0"/>
        </a:xfrm>
      </p:grpSpPr>
      <p:sp>
        <p:nvSpPr>
          <p:cNvPr id="13" name="Bildplatzhalter 12"/>
          <p:cNvSpPr>
            <a:spLocks noGrp="1"/>
          </p:cNvSpPr>
          <p:nvPr>
            <p:ph type="pic" sz="quarter" idx="13"/>
          </p:nvPr>
        </p:nvSpPr>
        <p:spPr>
          <a:xfrm>
            <a:off x="196" y="0"/>
            <a:ext cx="60960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txBody>
          <a:bodyPr wrap="square">
            <a:noAutofit/>
          </a:bodyPr>
          <a:lstStyle>
            <a:lvl1pPr>
              <a:defRPr>
                <a:noFill/>
              </a:defRPr>
            </a:lvl1pPr>
          </a:lstStyle>
          <a:p>
            <a:endParaRPr lang="de-DE" dirty="0"/>
          </a:p>
        </p:txBody>
      </p:sp>
      <p:sp>
        <p:nvSpPr>
          <p:cNvPr id="5" name="Rechteck 4"/>
          <p:cNvSpPr/>
          <p:nvPr userDrawn="1"/>
        </p:nvSpPr>
        <p:spPr>
          <a:xfrm>
            <a:off x="6105074" y="1018"/>
            <a:ext cx="6095804" cy="6858000"/>
          </a:xfrm>
          <a:prstGeom prst="rect">
            <a:avLst/>
          </a:prstGeom>
          <a:solidFill>
            <a:schemeClr val="bg1"/>
          </a:solidFill>
          <a:ln>
            <a:noFill/>
          </a:ln>
          <a:effectLst>
            <a:outerShdw blurRad="190500" dist="254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ctrTitle" hasCustomPrompt="1"/>
          </p:nvPr>
        </p:nvSpPr>
        <p:spPr>
          <a:xfrm>
            <a:off x="398397" y="2640244"/>
            <a:ext cx="5299597" cy="1569660"/>
          </a:xfrm>
          <a:prstGeom prst="rect">
            <a:avLst/>
          </a:prstGeom>
        </p:spPr>
        <p:txBody>
          <a:bodyPr wrap="square" anchor="t">
            <a:spAutoFit/>
          </a:bodyPr>
          <a:lstStyle>
            <a:lvl1pPr algn="ctr">
              <a:lnSpc>
                <a:spcPct val="100000"/>
              </a:lnSpc>
              <a:spcAft>
                <a:spcPts val="0"/>
              </a:spcAft>
              <a:defRPr lang="de-DE" sz="4800" b="0" i="0" dirty="0">
                <a:solidFill>
                  <a:schemeClr val="bg1"/>
                </a:solidFill>
                <a:latin typeface="Roboto" pitchFamily="2" charset="0"/>
                <a:ea typeface="Roboto" pitchFamily="2" charset="0"/>
              </a:defRPr>
            </a:lvl1pPr>
          </a:lstStyle>
          <a:p>
            <a:r>
              <a:rPr lang="de-DE" dirty="0"/>
              <a:t>Topic Headline Title</a:t>
            </a:r>
          </a:p>
        </p:txBody>
      </p:sp>
      <p:sp>
        <p:nvSpPr>
          <p:cNvPr id="3" name="Untertitel 2"/>
          <p:cNvSpPr>
            <a:spLocks noGrp="1"/>
          </p:cNvSpPr>
          <p:nvPr>
            <p:ph type="subTitle" idx="1" hasCustomPrompt="1"/>
          </p:nvPr>
        </p:nvSpPr>
        <p:spPr>
          <a:xfrm>
            <a:off x="6998759" y="2117023"/>
            <a:ext cx="4308433" cy="2616101"/>
          </a:xfrm>
          <a:prstGeom prst="rect">
            <a:avLst/>
          </a:prstGeom>
        </p:spPr>
        <p:txBody>
          <a:bodyPr wrap="square">
            <a:spAutoFit/>
          </a:bodyPr>
          <a:lstStyle>
            <a:lvl1pPr marL="0" indent="0" algn="l">
              <a:lnSpc>
                <a:spcPct val="100000"/>
              </a:lnSpc>
              <a:spcAft>
                <a:spcPts val="1800"/>
              </a:spcAft>
              <a:buNone/>
              <a:defRPr sz="2400">
                <a:solidFill>
                  <a:schemeClr val="tx1">
                    <a:lumMod val="85000"/>
                    <a:lumOff val="15000"/>
                  </a:schemeClr>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a:t>
            </a:r>
          </a:p>
          <a:p>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r>
              <a:rPr lang="de-DE" dirty="0" err="1"/>
              <a:t>Ut</a:t>
            </a:r>
            <a:r>
              <a:rPr lang="de-DE" dirty="0"/>
              <a:t> </a:t>
            </a:r>
            <a:r>
              <a:rPr lang="de-DE" dirty="0" err="1"/>
              <a:t>enim</a:t>
            </a:r>
            <a:r>
              <a:rPr lang="de-DE" dirty="0"/>
              <a:t> ad minim </a:t>
            </a:r>
            <a:r>
              <a:rPr lang="de-DE" dirty="0" err="1"/>
              <a:t>veniam</a:t>
            </a:r>
            <a:r>
              <a:rPr lang="de-DE" dirty="0"/>
              <a:t>, </a:t>
            </a:r>
            <a:r>
              <a:rPr lang="de-DE" dirty="0" err="1"/>
              <a:t>quis</a:t>
            </a:r>
            <a:r>
              <a:rPr lang="de-DE" dirty="0"/>
              <a:t>.</a:t>
            </a:r>
          </a:p>
        </p:txBody>
      </p:sp>
      <p:sp>
        <p:nvSpPr>
          <p:cNvPr id="6" name="Ellipse 5"/>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oliennummernplatzhalter 3"/>
          <p:cNvSpPr txBox="1">
            <a:spLocks/>
          </p:cNvSpPr>
          <p:nvPr userDrawn="1"/>
        </p:nvSpPr>
        <p:spPr>
          <a:xfrm>
            <a:off x="11406021" y="302350"/>
            <a:ext cx="529312" cy="307777"/>
          </a:xfrm>
          <a:prstGeom prst="rect">
            <a:avLst/>
          </a:prstGeom>
        </p:spPr>
        <p:txBody>
          <a:bodyPr vert="horz" wrap="none" lIns="91440" tIns="45720" rIns="91440" bIns="45720" rtlCol="0" anchor="ctr">
            <a:spAutoFit/>
          </a:bodyPr>
          <a:lstStyle>
            <a:defPPr>
              <a:defRPr lang="de-DE"/>
            </a:defPPr>
            <a:lvl1pPr marL="0" algn="ctr" defTabSz="914400" rtl="0" eaLnBrk="1" latinLnBrk="0" hangingPunct="1">
              <a:defRPr sz="14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495673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 Topic HeaderSlide">
    <p:bg>
      <p:bgPr>
        <a:solidFill>
          <a:schemeClr val="bg1"/>
        </a:solidFill>
        <a:effectLst/>
      </p:bgPr>
    </p:bg>
    <p:spTree>
      <p:nvGrpSpPr>
        <p:cNvPr id="1" name=""/>
        <p:cNvGrpSpPr/>
        <p:nvPr/>
      </p:nvGrpSpPr>
      <p:grpSpPr>
        <a:xfrm>
          <a:off x="0" y="0"/>
          <a:ext cx="0" cy="0"/>
          <a:chOff x="0" y="0"/>
          <a:chExt cx="0" cy="0"/>
        </a:xfrm>
      </p:grpSpPr>
      <p:sp>
        <p:nvSpPr>
          <p:cNvPr id="8" name="Rechteck 7"/>
          <p:cNvSpPr/>
          <p:nvPr userDrawn="1"/>
        </p:nvSpPr>
        <p:spPr>
          <a:xfrm>
            <a:off x="9269" y="1018"/>
            <a:ext cx="6095804"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6105074" y="1018"/>
            <a:ext cx="6095804" cy="6858000"/>
          </a:xfrm>
          <a:prstGeom prst="rect">
            <a:avLst/>
          </a:prstGeom>
          <a:solidFill>
            <a:schemeClr val="bg1"/>
          </a:solidFill>
          <a:ln>
            <a:noFill/>
          </a:ln>
          <a:effectLst>
            <a:outerShdw blurRad="190500" dist="254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ctrTitle" hasCustomPrompt="1"/>
          </p:nvPr>
        </p:nvSpPr>
        <p:spPr>
          <a:xfrm>
            <a:off x="398397" y="2640244"/>
            <a:ext cx="5299597" cy="1569660"/>
          </a:xfrm>
          <a:prstGeom prst="rect">
            <a:avLst/>
          </a:prstGeom>
        </p:spPr>
        <p:txBody>
          <a:bodyPr wrap="square" anchor="t">
            <a:spAutoFit/>
          </a:bodyPr>
          <a:lstStyle>
            <a:lvl1pPr algn="ctr">
              <a:lnSpc>
                <a:spcPct val="100000"/>
              </a:lnSpc>
              <a:spcAft>
                <a:spcPts val="0"/>
              </a:spcAft>
              <a:defRPr lang="de-DE" sz="4800" b="0" i="0" dirty="0">
                <a:solidFill>
                  <a:schemeClr val="tx1">
                    <a:lumMod val="85000"/>
                    <a:lumOff val="15000"/>
                  </a:schemeClr>
                </a:solidFill>
                <a:latin typeface="+mj-lt"/>
                <a:ea typeface="Roboto" pitchFamily="2" charset="0"/>
              </a:defRPr>
            </a:lvl1pPr>
          </a:lstStyle>
          <a:p>
            <a:r>
              <a:rPr lang="de-DE" dirty="0"/>
              <a:t>Topic Headline Title</a:t>
            </a:r>
          </a:p>
        </p:txBody>
      </p:sp>
      <p:sp>
        <p:nvSpPr>
          <p:cNvPr id="3" name="Untertitel 2"/>
          <p:cNvSpPr>
            <a:spLocks noGrp="1"/>
          </p:cNvSpPr>
          <p:nvPr>
            <p:ph type="subTitle" idx="1" hasCustomPrompt="1"/>
          </p:nvPr>
        </p:nvSpPr>
        <p:spPr>
          <a:xfrm>
            <a:off x="6998759" y="2117023"/>
            <a:ext cx="4308433" cy="2462213"/>
          </a:xfrm>
          <a:prstGeom prst="rect">
            <a:avLst/>
          </a:prstGeom>
        </p:spPr>
        <p:txBody>
          <a:bodyPr wrap="square">
            <a:spAutoFit/>
          </a:bodyPr>
          <a:lstStyle>
            <a:lvl1pPr marL="0" indent="0" algn="l">
              <a:lnSpc>
                <a:spcPct val="100000"/>
              </a:lnSpc>
              <a:spcAft>
                <a:spcPts val="1200"/>
              </a:spcAft>
              <a:buNone/>
              <a:defRPr sz="2400">
                <a:solidFill>
                  <a:schemeClr val="tx1">
                    <a:lumMod val="85000"/>
                    <a:lumOff val="15000"/>
                  </a:schemeClr>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a:t>
            </a:r>
          </a:p>
          <a:p>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r>
              <a:rPr lang="de-DE" dirty="0" err="1"/>
              <a:t>Ut</a:t>
            </a:r>
            <a:r>
              <a:rPr lang="de-DE" dirty="0"/>
              <a:t> </a:t>
            </a:r>
            <a:r>
              <a:rPr lang="de-DE" dirty="0" err="1"/>
              <a:t>enim</a:t>
            </a:r>
            <a:r>
              <a:rPr lang="de-DE" dirty="0"/>
              <a:t> ad minim </a:t>
            </a:r>
            <a:r>
              <a:rPr lang="de-DE" dirty="0" err="1"/>
              <a:t>veniam</a:t>
            </a:r>
            <a:r>
              <a:rPr lang="de-DE" dirty="0"/>
              <a:t>, </a:t>
            </a:r>
            <a:r>
              <a:rPr lang="de-DE" dirty="0" err="1"/>
              <a:t>quis</a:t>
            </a:r>
            <a:r>
              <a:rPr lang="de-DE" dirty="0"/>
              <a:t>.</a:t>
            </a:r>
          </a:p>
        </p:txBody>
      </p:sp>
      <p:sp>
        <p:nvSpPr>
          <p:cNvPr id="6" name="Ellipse 5"/>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oliennummernplatzhalter 3"/>
          <p:cNvSpPr txBox="1">
            <a:spLocks/>
          </p:cNvSpPr>
          <p:nvPr userDrawn="1"/>
        </p:nvSpPr>
        <p:spPr>
          <a:xfrm>
            <a:off x="11406021" y="302350"/>
            <a:ext cx="529312" cy="307777"/>
          </a:xfrm>
          <a:prstGeom prst="rect">
            <a:avLst/>
          </a:prstGeom>
        </p:spPr>
        <p:txBody>
          <a:bodyPr vert="horz" wrap="none" lIns="91440" tIns="45720" rIns="91440" bIns="45720" rtlCol="0" anchor="ctr">
            <a:spAutoFit/>
          </a:bodyPr>
          <a:lstStyle>
            <a:defPPr>
              <a:defRPr lang="de-DE"/>
            </a:defPPr>
            <a:lvl1pPr marL="0" algn="ctr" defTabSz="914400" rtl="0" eaLnBrk="1" latinLnBrk="0" hangingPunct="1">
              <a:defRPr sz="14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3404487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 Slide - Blank with Page Number">
    <p:spTree>
      <p:nvGrpSpPr>
        <p:cNvPr id="1" name=""/>
        <p:cNvGrpSpPr/>
        <p:nvPr/>
      </p:nvGrpSpPr>
      <p:grpSpPr>
        <a:xfrm>
          <a:off x="0" y="0"/>
          <a:ext cx="0" cy="0"/>
          <a:chOff x="0" y="0"/>
          <a:chExt cx="0" cy="0"/>
        </a:xfrm>
      </p:grpSpPr>
      <p:sp>
        <p:nvSpPr>
          <p:cNvPr id="33" name="Rechteck 32"/>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Ellipse 15"/>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8"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9"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540485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3" name="Textfeld 2"/>
          <p:cNvSpPr txBox="1"/>
          <p:nvPr userDrawn="1"/>
        </p:nvSpPr>
        <p:spPr>
          <a:xfrm>
            <a:off x="1" y="6548765"/>
            <a:ext cx="12192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65000"/>
                  </a:schemeClr>
                </a:solidFill>
                <a:latin typeface="Roboto Light" charset="0"/>
                <a:ea typeface="Roboto Light" charset="0"/>
                <a:cs typeface="Roboto Light" charset="0"/>
              </a:rPr>
              <a:t>Prof. Hendrik Speck </a:t>
            </a:r>
            <a:r>
              <a:rPr lang="en-US" sz="1200" b="0" i="0" baseline="0" dirty="0">
                <a:solidFill>
                  <a:schemeClr val="bg1">
                    <a:lumMod val="65000"/>
                  </a:schemeClr>
                </a:solidFill>
                <a:latin typeface="Roboto Light" charset="0"/>
                <a:ea typeface="Roboto Light" charset="0"/>
                <a:cs typeface="Roboto Light" charset="0"/>
              </a:rPr>
              <a:t> *  </a:t>
            </a:r>
            <a:r>
              <a:rPr lang="en-US" sz="1200" b="0" i="0" dirty="0">
                <a:solidFill>
                  <a:schemeClr val="bg1">
                    <a:lumMod val="65000"/>
                  </a:schemeClr>
                </a:solidFill>
                <a:latin typeface="Roboto Light" charset="0"/>
                <a:ea typeface="Roboto Light" charset="0"/>
                <a:cs typeface="Roboto Light" charset="0"/>
              </a:rPr>
              <a:t>Hochschule Kaiserslautern, </a:t>
            </a:r>
            <a:r>
              <a:rPr lang="en-US" sz="1200" b="0" i="0" dirty="0" err="1">
                <a:solidFill>
                  <a:schemeClr val="bg1">
                    <a:lumMod val="65000"/>
                  </a:schemeClr>
                </a:solidFill>
                <a:latin typeface="Roboto Light" charset="0"/>
                <a:ea typeface="Roboto Light" charset="0"/>
                <a:cs typeface="Roboto Light" charset="0"/>
              </a:rPr>
              <a:t>Amerikastr</a:t>
            </a:r>
            <a:r>
              <a:rPr lang="en-US" sz="1200" b="0" i="0" dirty="0">
                <a:solidFill>
                  <a:schemeClr val="bg1">
                    <a:lumMod val="6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65000"/>
                  </a:schemeClr>
                </a:solidFill>
                <a:latin typeface="Roboto Light" charset="0"/>
                <a:ea typeface="Roboto Light" charset="0"/>
                <a:cs typeface="Roboto Light" charset="0"/>
              </a:rPr>
              <a:t>com</a:t>
            </a:r>
            <a:r>
              <a:rPr lang="en-US" sz="1200" b="0" i="0" dirty="0">
                <a:solidFill>
                  <a:schemeClr val="bg1">
                    <a:lumMod val="65000"/>
                  </a:schemeClr>
                </a:solidFill>
                <a:latin typeface="Roboto Light" charset="0"/>
                <a:ea typeface="Roboto Light" charset="0"/>
                <a:cs typeface="Roboto Light" charset="0"/>
              </a:rPr>
              <a:t>  *  +49 631 37245360  *  www.hendrikspeck.com</a:t>
            </a:r>
          </a:p>
        </p:txBody>
      </p:sp>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Change Format </a:t>
            </a:r>
          </a:p>
        </p:txBody>
      </p:sp>
      <p:sp>
        <p:nvSpPr>
          <p:cNvPr id="5" name="Textplatzhalter 4"/>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Tree>
    <p:extLst>
      <p:ext uri="{BB962C8B-B14F-4D97-AF65-F5344CB8AC3E}">
        <p14:creationId xmlns:p14="http://schemas.microsoft.com/office/powerpoint/2010/main" val="1906191781"/>
      </p:ext>
    </p:extLst>
  </p:cSld>
  <p:clrMap bg1="lt1" tx1="dk1" bg2="lt2" tx2="dk2" accent1="accent1" accent2="accent2" accent3="accent3" accent4="accent4" accent5="accent5" accent6="accent6" hlink="hlink" folHlink="folHlink"/>
  <p:sldLayoutIdLst>
    <p:sldLayoutId id="2147483649" r:id="rId1"/>
    <p:sldLayoutId id="2147483725" r:id="rId2"/>
    <p:sldLayoutId id="2147483707" r:id="rId3"/>
    <p:sldLayoutId id="2147483714" r:id="rId4"/>
    <p:sldLayoutId id="2147483715" r:id="rId5"/>
    <p:sldLayoutId id="2147483768" r:id="rId6"/>
    <p:sldLayoutId id="2147483760" r:id="rId7"/>
    <p:sldLayoutId id="2147483761" r:id="rId8"/>
    <p:sldLayoutId id="2147483745" r:id="rId9"/>
    <p:sldLayoutId id="2147483722" r:id="rId10"/>
    <p:sldLayoutId id="2147483699" r:id="rId11"/>
    <p:sldLayoutId id="2147483711" r:id="rId12"/>
    <p:sldLayoutId id="2147483755" r:id="rId13"/>
    <p:sldLayoutId id="2147483756" r:id="rId14"/>
    <p:sldLayoutId id="2147483712" r:id="rId15"/>
    <p:sldLayoutId id="2147483716" r:id="rId16"/>
    <p:sldLayoutId id="2147483742" r:id="rId17"/>
    <p:sldLayoutId id="2147483743" r:id="rId18"/>
    <p:sldLayoutId id="2147483700" r:id="rId19"/>
    <p:sldLayoutId id="2147483705" r:id="rId20"/>
    <p:sldLayoutId id="2147483695" r:id="rId21"/>
    <p:sldLayoutId id="2147483733" r:id="rId22"/>
    <p:sldLayoutId id="2147483767" r:id="rId23"/>
    <p:sldLayoutId id="2147483706" r:id="rId24"/>
    <p:sldLayoutId id="2147483697" r:id="rId25"/>
    <p:sldLayoutId id="2147483701" r:id="rId26"/>
    <p:sldLayoutId id="2147483718" r:id="rId27"/>
    <p:sldLayoutId id="2147483704" r:id="rId28"/>
    <p:sldLayoutId id="2147483724" r:id="rId29"/>
    <p:sldLayoutId id="2147483762" r:id="rId30"/>
    <p:sldLayoutId id="2147483750" r:id="rId31"/>
    <p:sldLayoutId id="2147483766" r:id="rId32"/>
    <p:sldLayoutId id="2147483749" r:id="rId33"/>
    <p:sldLayoutId id="2147483737" r:id="rId34"/>
    <p:sldLayoutId id="2147483765" r:id="rId35"/>
    <p:sldLayoutId id="2147483703" r:id="rId36"/>
    <p:sldLayoutId id="2147483710" r:id="rId37"/>
    <p:sldLayoutId id="2147483717" r:id="rId38"/>
    <p:sldLayoutId id="2147483720" r:id="rId39"/>
    <p:sldLayoutId id="2147483735" r:id="rId40"/>
    <p:sldLayoutId id="2147483723" r:id="rId41"/>
    <p:sldLayoutId id="2147483744" r:id="rId42"/>
    <p:sldLayoutId id="2147483736" r:id="rId43"/>
    <p:sldLayoutId id="2147483763" r:id="rId44"/>
    <p:sldLayoutId id="2147483764" r:id="rId45"/>
  </p:sldLayoutIdLst>
  <p:hf hdr="0" ftr="0" dt="0"/>
  <p:txStyles>
    <p:titleStyle>
      <a:lvl1pPr algn="l" defTabSz="914400" rtl="0" eaLnBrk="1" latinLnBrk="0" hangingPunct="1">
        <a:lnSpc>
          <a:spcPct val="100000"/>
        </a:lnSpc>
        <a:spcBef>
          <a:spcPct val="0"/>
        </a:spcBef>
        <a:buNone/>
        <a:defRPr sz="2400" kern="1200" baseline="0">
          <a:solidFill>
            <a:schemeClr val="tx1">
              <a:lumMod val="85000"/>
              <a:lumOff val="15000"/>
            </a:schemeClr>
          </a:solidFill>
          <a:latin typeface="Roboto Light" pitchFamily="2" charset="0"/>
          <a:ea typeface="Roboto Light" pitchFamily="2" charset="0"/>
          <a:cs typeface="+mj-cs"/>
        </a:defRPr>
      </a:lvl1pPr>
    </p:titleStyle>
    <p:bodyStyle>
      <a:lvl1pPr marL="228600" indent="-228600" algn="l" defTabSz="914400" rtl="0" eaLnBrk="1" latinLnBrk="0" hangingPunct="1">
        <a:lnSpc>
          <a:spcPct val="90000"/>
        </a:lnSpc>
        <a:spcBef>
          <a:spcPts val="0"/>
        </a:spcBef>
        <a:spcAft>
          <a:spcPts val="600"/>
        </a:spcAft>
        <a:buFont typeface="Arial" panose="020B0604020202020204" pitchFamily="34" charset="0"/>
        <a:buChar char="•"/>
        <a:defRPr sz="1800" kern="1200" baseline="0">
          <a:solidFill>
            <a:schemeClr val="tx1">
              <a:lumMod val="85000"/>
              <a:lumOff val="15000"/>
            </a:schemeClr>
          </a:solidFill>
          <a:latin typeface="+mj-lt"/>
          <a:ea typeface="Roboto Thin" pitchFamily="2" charset="0"/>
          <a:cs typeface="Segoe UI Light" panose="020B0502040204020203" pitchFamily="34" charset="0"/>
        </a:defRPr>
      </a:lvl1pPr>
      <a:lvl2pPr marL="685800" indent="-228600" algn="l" defTabSz="914400" rtl="0" eaLnBrk="1" latinLnBrk="0" hangingPunct="1">
        <a:lnSpc>
          <a:spcPct val="90000"/>
        </a:lnSpc>
        <a:spcBef>
          <a:spcPts val="0"/>
        </a:spcBef>
        <a:spcAft>
          <a:spcPts val="600"/>
        </a:spcAft>
        <a:buFont typeface="Arial" panose="020B0604020202020204" pitchFamily="34" charset="0"/>
        <a:buChar char="•"/>
        <a:defRPr sz="1800" kern="1200" baseline="0">
          <a:solidFill>
            <a:schemeClr val="tx1">
              <a:lumMod val="85000"/>
              <a:lumOff val="15000"/>
            </a:schemeClr>
          </a:solidFill>
          <a:latin typeface="+mj-lt"/>
          <a:ea typeface="Roboto Thin" pitchFamily="2" charset="0"/>
          <a:cs typeface="Segoe UI Light" panose="020B0502040204020203" pitchFamily="34" charset="0"/>
        </a:defRPr>
      </a:lvl2pPr>
      <a:lvl3pPr marL="1143000" indent="-228600" algn="l" defTabSz="914400" rtl="0" eaLnBrk="1" latinLnBrk="0" hangingPunct="1">
        <a:lnSpc>
          <a:spcPct val="90000"/>
        </a:lnSpc>
        <a:spcBef>
          <a:spcPts val="0"/>
        </a:spcBef>
        <a:spcAft>
          <a:spcPts val="600"/>
        </a:spcAft>
        <a:buFont typeface="Arial" panose="020B0604020202020204" pitchFamily="34" charset="0"/>
        <a:buChar char="•"/>
        <a:defRPr sz="1800" kern="1200">
          <a:solidFill>
            <a:schemeClr val="tx1">
              <a:lumMod val="85000"/>
              <a:lumOff val="15000"/>
            </a:schemeClr>
          </a:solidFill>
          <a:latin typeface="+mj-lt"/>
          <a:ea typeface="Roboto Thin" pitchFamily="2" charset="0"/>
          <a:cs typeface="Segoe UI Light" panose="020B0502040204020203" pitchFamily="34" charset="0"/>
        </a:defRPr>
      </a:lvl3pPr>
      <a:lvl4pPr marL="1600200" indent="-228600" algn="l" defTabSz="914400" rtl="0" eaLnBrk="1" latinLnBrk="0" hangingPunct="1">
        <a:lnSpc>
          <a:spcPct val="90000"/>
        </a:lnSpc>
        <a:spcBef>
          <a:spcPts val="0"/>
        </a:spcBef>
        <a:spcAft>
          <a:spcPts val="600"/>
        </a:spcAft>
        <a:buFont typeface="Arial" panose="020B0604020202020204" pitchFamily="34" charset="0"/>
        <a:buChar char="•"/>
        <a:defRPr sz="1800" kern="1200">
          <a:solidFill>
            <a:schemeClr val="tx1">
              <a:lumMod val="85000"/>
              <a:lumOff val="15000"/>
            </a:schemeClr>
          </a:solidFill>
          <a:latin typeface="+mj-lt"/>
          <a:ea typeface="Roboto Thin" pitchFamily="2" charset="0"/>
          <a:cs typeface="Segoe UI Light" panose="020B0502040204020203" pitchFamily="34" charset="0"/>
        </a:defRPr>
      </a:lvl4pPr>
      <a:lvl5pPr marL="2057400" indent="-228600" algn="l" defTabSz="914400" rtl="0" eaLnBrk="1" latinLnBrk="0" hangingPunct="1">
        <a:lnSpc>
          <a:spcPct val="90000"/>
        </a:lnSpc>
        <a:spcBef>
          <a:spcPts val="0"/>
        </a:spcBef>
        <a:spcAft>
          <a:spcPts val="600"/>
        </a:spcAft>
        <a:buFont typeface="Arial" panose="020B0604020202020204" pitchFamily="34" charset="0"/>
        <a:buChar char="•"/>
        <a:defRPr sz="1800" kern="1200">
          <a:solidFill>
            <a:schemeClr val="tx1">
              <a:lumMod val="85000"/>
              <a:lumOff val="15000"/>
            </a:schemeClr>
          </a:solidFill>
          <a:latin typeface="+mj-lt"/>
          <a:ea typeface="Roboto Thin" pitchFamily="2"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45.xml"/><Relationship Id="rId5" Type="http://schemas.openxmlformats.org/officeDocument/2006/relationships/hyperlink" Target="https://de.wikipedia.org/wiki/Kartennetzentwurf" TargetMode="External"/><Relationship Id="rId4" Type="http://schemas.openxmlformats.org/officeDocument/2006/relationships/image" Target="../media/image16.jpg"/></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3.xml"/><Relationship Id="rId1" Type="http://schemas.openxmlformats.org/officeDocument/2006/relationships/slideLayout" Target="../slideLayouts/slideLayout45.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0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4.xml.rels><?xml version="1.0" encoding="UTF-8" standalone="yes"?>
<Relationships xmlns="http://schemas.openxmlformats.org/package/2006/relationships"><Relationship Id="rId8" Type="http://schemas.openxmlformats.org/officeDocument/2006/relationships/hyperlink" Target="https://de.wikipedia.org/wiki/Google_Play" TargetMode="External"/><Relationship Id="rId13" Type="http://schemas.openxmlformats.org/officeDocument/2006/relationships/image" Target="../media/image81.jpeg"/><Relationship Id="rId18" Type="http://schemas.openxmlformats.org/officeDocument/2006/relationships/hyperlink" Target="https://amazon-presse.de/.imaging/AMZ_detail_news_jpg/dam/19095538-868c-4c7c-bd85-6db26d313403.jpg" TargetMode="External"/><Relationship Id="rId3" Type="http://schemas.openxmlformats.org/officeDocument/2006/relationships/hyperlink" Target="https://play.google.com/store?hl=de&amp;gl=US" TargetMode="External"/><Relationship Id="rId7" Type="http://schemas.openxmlformats.org/officeDocument/2006/relationships/hyperlink" Target="https://de.wikipedia.org/wiki/App_Store_(iOS)" TargetMode="External"/><Relationship Id="rId12" Type="http://schemas.openxmlformats.org/officeDocument/2006/relationships/image" Target="../media/image80.png"/><Relationship Id="rId17" Type="http://schemas.openxmlformats.org/officeDocument/2006/relationships/hyperlink" Target="https://upload.wikimedia.org/wikipedia/commons/thumb/6/67/App_Store_%28iOS%29.svg/1024px-App_Store_%28iOS%29.svg.png" TargetMode="External"/><Relationship Id="rId2" Type="http://schemas.openxmlformats.org/officeDocument/2006/relationships/notesSlide" Target="../notesSlides/notesSlide96.xml"/><Relationship Id="rId16" Type="http://schemas.openxmlformats.org/officeDocument/2006/relationships/hyperlink" Target="https://www.computerbild.de/artikel/cb-News-Internet-Play-Store-Google-neues-Bewertungssystem-30670489.html" TargetMode="External"/><Relationship Id="rId1" Type="http://schemas.openxmlformats.org/officeDocument/2006/relationships/slideLayout" Target="../slideLayouts/slideLayout45.xml"/><Relationship Id="rId6" Type="http://schemas.openxmlformats.org/officeDocument/2006/relationships/hyperlink" Target="https://www.amazon.de/mobile-apps/b?ie=UTF8&amp;node=1661648031" TargetMode="External"/><Relationship Id="rId11" Type="http://schemas.openxmlformats.org/officeDocument/2006/relationships/image" Target="../media/image79.png"/><Relationship Id="rId5" Type="http://schemas.openxmlformats.org/officeDocument/2006/relationships/hyperlink" Target="https://www.microsoft.com/de-de/store/apps/windows" TargetMode="External"/><Relationship Id="rId15" Type="http://schemas.openxmlformats.org/officeDocument/2006/relationships/hyperlink" Target="https://en.denuvogames.store/articles/images/20190609-081503-811813.png" TargetMode="External"/><Relationship Id="rId10" Type="http://schemas.openxmlformats.org/officeDocument/2006/relationships/hyperlink" Target="https://en.wikipedia.org/wiki/Amazon_Appstore" TargetMode="External"/><Relationship Id="rId4" Type="http://schemas.openxmlformats.org/officeDocument/2006/relationships/hyperlink" Target="https://www.apple.com/de/store" TargetMode="External"/><Relationship Id="rId9" Type="http://schemas.openxmlformats.org/officeDocument/2006/relationships/hyperlink" Target="https://de.wikipedia.org/wiki/Microsoft_Store" TargetMode="External"/><Relationship Id="rId14" Type="http://schemas.openxmlformats.org/officeDocument/2006/relationships/image" Target="../media/image82.jpeg"/></Relationships>
</file>

<file path=ppt/slides/_rels/slide10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https://www.apkmirror.com/wp-content/uploads/2020/03/5e7d0a3568ab0-384x384.png" TargetMode="External"/><Relationship Id="rId7"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hyperlink" Target="https://www.apkmirror.com/wp-content/uploads/2020/08/55/5f42eaaa4945c.png" TargetMode="External"/><Relationship Id="rId4" Type="http://schemas.openxmlformats.org/officeDocument/2006/relationships/hyperlink" Target="https://play-lh.googleusercontent.com/K-44rSE33Wysgghzd0ERiti7HPkMf44-oAAa6H73CyftLX3JDBEoFWgvZh-HYl-RBw"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24hchina.com/chinese-app-store-list/" TargetMode="External"/><Relationship Id="rId2" Type="http://schemas.openxmlformats.org/officeDocument/2006/relationships/notesSlide" Target="../notesSlides/notesSlide98.xml"/><Relationship Id="rId1" Type="http://schemas.openxmlformats.org/officeDocument/2006/relationships/slideLayout" Target="../slideLayouts/slideLayout45.xml"/><Relationship Id="rId4" Type="http://schemas.openxmlformats.org/officeDocument/2006/relationships/chart" Target="../charts/chart1.xml"/></Relationships>
</file>

<file path=ppt/slides/_rels/slide107.xml.rels><?xml version="1.0" encoding="UTF-8" standalone="yes"?>
<Relationships xmlns="http://schemas.openxmlformats.org/package/2006/relationships"><Relationship Id="rId3" Type="http://schemas.openxmlformats.org/officeDocument/2006/relationships/hyperlink" Target="https://www.statista.com/statistics/734332/google-play-app-installs-per-year/" TargetMode="External"/><Relationship Id="rId2" Type="http://schemas.openxmlformats.org/officeDocument/2006/relationships/notesSlide" Target="../notesSlides/notesSlide99.xml"/><Relationship Id="rId1" Type="http://schemas.openxmlformats.org/officeDocument/2006/relationships/slideLayout" Target="../slideLayouts/slideLayout45.xml"/><Relationship Id="rId4" Type="http://schemas.openxmlformats.org/officeDocument/2006/relationships/chart" Target="../charts/char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businessofapps.com/data/app-stores/" TargetMode="External"/><Relationship Id="rId2" Type="http://schemas.openxmlformats.org/officeDocument/2006/relationships/notesSlide" Target="../notesSlides/notesSlide100.xml"/><Relationship Id="rId1" Type="http://schemas.openxmlformats.org/officeDocument/2006/relationships/slideLayout" Target="../slideLayouts/slideLayout45.xml"/><Relationship Id="rId4" Type="http://schemas.openxmlformats.org/officeDocument/2006/relationships/chart" Target="../charts/chart3.xml"/></Relationships>
</file>

<file path=ppt/slides/_rels/slide10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1.xml"/><Relationship Id="rId1" Type="http://schemas.openxmlformats.org/officeDocument/2006/relationships/slideLayout" Target="../slideLayouts/slideLayout45.xml"/><Relationship Id="rId4" Type="http://schemas.openxmlformats.org/officeDocument/2006/relationships/hyperlink" Target="https://www.businessofapps.com/data/app-statistic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hyperlink" Target="https://de.wikipedia.org/wiki/Kartennetzentwurf" TargetMode="External"/><Relationship Id="rId4" Type="http://schemas.openxmlformats.org/officeDocument/2006/relationships/image" Target="../media/image18.jpg"/></Relationships>
</file>

<file path=ppt/slides/_rels/slide110.xml.rels><?xml version="1.0" encoding="UTF-8" standalone="yes"?>
<Relationships xmlns="http://schemas.openxmlformats.org/package/2006/relationships"><Relationship Id="rId3" Type="http://schemas.openxmlformats.org/officeDocument/2006/relationships/hyperlink" Target="https://buildfire.com/get-ranked-apple-app-store" TargetMode="External"/><Relationship Id="rId2" Type="http://schemas.openxmlformats.org/officeDocument/2006/relationships/notesSlide" Target="../notesSlides/notesSlide102.xml"/><Relationship Id="rId1" Type="http://schemas.openxmlformats.org/officeDocument/2006/relationships/slideLayout" Target="../slideLayouts/slideLayout45.xml"/></Relationships>
</file>

<file path=ppt/slides/_rels/slide111.xml.rels><?xml version="1.0" encoding="UTF-8" standalone="yes"?>
<Relationships xmlns="http://schemas.openxmlformats.org/package/2006/relationships"><Relationship Id="rId3" Type="http://schemas.openxmlformats.org/officeDocument/2006/relationships/hyperlink" Target="https://www.theverge.com/21445923/platform-fees-apps-games-business-marketplace-apple-google#:~:text=Amazon%20App%20Store%3A%2030%20percent,30%20percent%20on%20everything%20else." TargetMode="External"/><Relationship Id="rId2" Type="http://schemas.openxmlformats.org/officeDocument/2006/relationships/notesSlide" Target="../notesSlides/notesSlide103.xml"/><Relationship Id="rId1" Type="http://schemas.openxmlformats.org/officeDocument/2006/relationships/slideLayout" Target="../slideLayouts/slideLayout45.xml"/></Relationships>
</file>

<file path=ppt/slides/_rels/slide112.xml.rels><?xml version="1.0" encoding="UTF-8" standalone="yes"?>
<Relationships xmlns="http://schemas.openxmlformats.org/package/2006/relationships"><Relationship Id="rId3" Type="http://schemas.openxmlformats.org/officeDocument/2006/relationships/hyperlink" Target="https://developer.apple.com/app-store/review/guidelines/" TargetMode="External"/><Relationship Id="rId2" Type="http://schemas.openxmlformats.org/officeDocument/2006/relationships/notesSlide" Target="../notesSlides/notesSlide104.xml"/><Relationship Id="rId1" Type="http://schemas.openxmlformats.org/officeDocument/2006/relationships/slideLayout" Target="../slideLayouts/slideLayout45.xml"/><Relationship Id="rId4" Type="http://schemas.openxmlformats.org/officeDocument/2006/relationships/hyperlink" Target="https://play.google.com/about/developer-content-policy/"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6.xml.rels><?xml version="1.0" encoding="UTF-8" standalone="yes"?>
<Relationships xmlns="http://schemas.openxmlformats.org/package/2006/relationships"><Relationship Id="rId3" Type="http://schemas.openxmlformats.org/officeDocument/2006/relationships/hyperlink" Target="https://de.wikipedia.org/wiki/Usability-Test" TargetMode="External"/><Relationship Id="rId2" Type="http://schemas.openxmlformats.org/officeDocument/2006/relationships/notesSlide" Target="../notesSlides/notesSlide107.xml"/><Relationship Id="rId1" Type="http://schemas.openxmlformats.org/officeDocument/2006/relationships/slideLayout" Target="../slideLayouts/slideLayout45.xml"/><Relationship Id="rId4" Type="http://schemas.openxmlformats.org/officeDocument/2006/relationships/hyperlink" Target="https://performancelabus.com/compatibility-testing-role-in-mobile/#7"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www.bluetoothtest.de/wissen/geschichte/" TargetMode="External"/><Relationship Id="rId2" Type="http://schemas.openxmlformats.org/officeDocument/2006/relationships/notesSlide" Target="../notesSlides/notesSlide108.xml"/><Relationship Id="rId1" Type="http://schemas.openxmlformats.org/officeDocument/2006/relationships/slideLayout" Target="../slideLayouts/slideLayout45.xml"/><Relationship Id="rId4" Type="http://schemas.openxmlformats.org/officeDocument/2006/relationships/hyperlink" Target="https://de.wikipedia.org/wiki/Bluetooth#Bluetooth_4.1"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hyperlink" Target="https://kartenprojektionen.de/properties.php" TargetMode="External"/><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5.xml"/></Relationships>
</file>

<file path=ppt/slides/_rels/slide121.xml.rels><?xml version="1.0" encoding="UTF-8" standalone="yes"?>
<Relationships xmlns="http://schemas.openxmlformats.org/package/2006/relationships"><Relationship Id="rId3" Type="http://schemas.openxmlformats.org/officeDocument/2006/relationships/hyperlink" Target="https://greenspector.com/en/measure-the-resource-consumption-of-an-application-via-automated-tests/" TargetMode="External"/><Relationship Id="rId2" Type="http://schemas.openxmlformats.org/officeDocument/2006/relationships/notesSlide" Target="../notesSlides/notesSlide112.xml"/><Relationship Id="rId1" Type="http://schemas.openxmlformats.org/officeDocument/2006/relationships/slideLayout" Target="../slideLayouts/slideLayout45.xml"/><Relationship Id="rId4" Type="http://schemas.openxmlformats.org/officeDocument/2006/relationships/hyperlink" Target="https://www.dev-insider.de/app-performance-testen-und-optimieren-a-596192/"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www.softwaretestinghelp.com/application-security-testing-software/" TargetMode="External"/><Relationship Id="rId2" Type="http://schemas.openxmlformats.org/officeDocument/2006/relationships/notesSlide" Target="../notesSlides/notesSlide113.xml"/><Relationship Id="rId1" Type="http://schemas.openxmlformats.org/officeDocument/2006/relationships/slideLayout" Target="../slideLayouts/slideLayout45.xml"/><Relationship Id="rId4" Type="http://schemas.openxmlformats.org/officeDocument/2006/relationships/hyperlink" Target="https://performancelabus.com/installation-testing-in-software-development/#1"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www.optimizely.com/de/optimization-glossary/ab-testing/#:~:text=Das%20AB%20Testing%20(auch%20als,Version%20eine%20bessere%20Leistung%20erzielt.&amp;text=Das%20A%2FB%2DTesting%20bietet,der%20gleichen%20Seite%20zu%20zeigen." TargetMode="External"/><Relationship Id="rId2" Type="http://schemas.openxmlformats.org/officeDocument/2006/relationships/notesSlide" Target="../notesSlides/notesSlide114.xml"/><Relationship Id="rId1" Type="http://schemas.openxmlformats.org/officeDocument/2006/relationships/slideLayout" Target="../slideLayouts/slideLayout45.xml"/><Relationship Id="rId5" Type="http://schemas.openxmlformats.org/officeDocument/2006/relationships/hyperlink" Target="https://www.atlassian.com/de/continuous-delivery/software-testing/automated-testing" TargetMode="External"/><Relationship Id="rId4" Type="http://schemas.openxmlformats.org/officeDocument/2006/relationships/hyperlink" Target="https://www.usability.de/leistungen/ux-testing-nutzerforschung.html"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firebase.google.com/docs/test-lab/android/robo-ux-test" TargetMode="External"/><Relationship Id="rId2" Type="http://schemas.openxmlformats.org/officeDocument/2006/relationships/notesSlide" Target="../notesSlides/notesSlide115.xml"/><Relationship Id="rId1" Type="http://schemas.openxmlformats.org/officeDocument/2006/relationships/slideLayout" Target="../slideLayouts/slideLayout45.xml"/><Relationship Id="rId4" Type="http://schemas.openxmlformats.org/officeDocument/2006/relationships/hyperlink" Target="https://firebase.google.com/docs/test-lab" TargetMode="External"/></Relationships>
</file>

<file path=ppt/slides/_rels/slide125.xml.rels><?xml version="1.0" encoding="UTF-8" standalone="yes"?>
<Relationships xmlns="http://schemas.openxmlformats.org/package/2006/relationships"><Relationship Id="rId8" Type="http://schemas.openxmlformats.org/officeDocument/2006/relationships/hyperlink" Target="https://www.appmatics.de/" TargetMode="External"/><Relationship Id="rId3" Type="http://schemas.openxmlformats.org/officeDocument/2006/relationships/hyperlink" Target="https://firebase.google.com/" TargetMode="External"/><Relationship Id="rId7" Type="http://schemas.openxmlformats.org/officeDocument/2006/relationships/hyperlink" Target="https://www.globalapptesting.com/" TargetMode="External"/><Relationship Id="rId2" Type="http://schemas.openxmlformats.org/officeDocument/2006/relationships/notesSlide" Target="../notesSlides/notesSlide116.xml"/><Relationship Id="rId1" Type="http://schemas.openxmlformats.org/officeDocument/2006/relationships/slideLayout" Target="../slideLayouts/slideLayout45.xml"/><Relationship Id="rId6" Type="http://schemas.openxmlformats.org/officeDocument/2006/relationships/hyperlink" Target="https://developer.amazon.com/de/apps-and-games/test" TargetMode="External"/><Relationship Id="rId5" Type="http://schemas.openxmlformats.org/officeDocument/2006/relationships/hyperlink" Target="https://developer.android.com/studio/run/managing-avds" TargetMode="External"/><Relationship Id="rId4" Type="http://schemas.openxmlformats.org/officeDocument/2006/relationships/hyperlink" Target="https://play.google.com/console/about/pre-launchreports/" TargetMode="External"/><Relationship Id="rId9" Type="http://schemas.openxmlformats.org/officeDocument/2006/relationships/hyperlink" Target="https://www.usertesting.com/solutions/mobile-application-testing"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www.chip.de/news/Android-Versionen-im-Vergleich-Das-ist-das-meistverbreitete-Google-Betriebssytem_183959433.html" TargetMode="External"/><Relationship Id="rId2" Type="http://schemas.openxmlformats.org/officeDocument/2006/relationships/notesSlide" Target="../notesSlides/notesSlide117.xml"/><Relationship Id="rId1" Type="http://schemas.openxmlformats.org/officeDocument/2006/relationships/slideLayout" Target="../slideLayouts/slideLayout45.xml"/><Relationship Id="rId4" Type="http://schemas.openxmlformats.org/officeDocument/2006/relationships/chart" Target="../charts/chart5.xml"/></Relationships>
</file>

<file path=ppt/slides/_rels/slide127.xml.rels><?xml version="1.0" encoding="UTF-8" standalone="yes"?>
<Relationships xmlns="http://schemas.openxmlformats.org/package/2006/relationships"><Relationship Id="rId3" Type="http://schemas.openxmlformats.org/officeDocument/2006/relationships/hyperlink" Target="https://www.appsflyer.com/glossary/app-store-analytics/" TargetMode="External"/><Relationship Id="rId2" Type="http://schemas.openxmlformats.org/officeDocument/2006/relationships/notesSlide" Target="../notesSlides/notesSlide118.xml"/><Relationship Id="rId1" Type="http://schemas.openxmlformats.org/officeDocument/2006/relationships/slideLayout" Target="../slideLayouts/slideLayout45.xml"/></Relationships>
</file>

<file path=ppt/slides/_rels/slide128.xml.rels><?xml version="1.0" encoding="UTF-8" standalone="yes"?>
<Relationships xmlns="http://schemas.openxmlformats.org/package/2006/relationships"><Relationship Id="rId3" Type="http://schemas.openxmlformats.org/officeDocument/2006/relationships/hyperlink" Target="https://www.businessofapps.com/data/app-stores/" TargetMode="External"/><Relationship Id="rId2" Type="http://schemas.openxmlformats.org/officeDocument/2006/relationships/notesSlide" Target="../notesSlides/notesSlide119.xml"/><Relationship Id="rId1" Type="http://schemas.openxmlformats.org/officeDocument/2006/relationships/slideLayout" Target="../slideLayouts/slideLayout45.xml"/><Relationship Id="rId4" Type="http://schemas.openxmlformats.org/officeDocument/2006/relationships/chart" Target="../charts/chart6.xml"/></Relationships>
</file>

<file path=ppt/slides/_rels/slide129.xml.rels><?xml version="1.0" encoding="UTF-8" standalone="yes"?>
<Relationships xmlns="http://schemas.openxmlformats.org/package/2006/relationships"><Relationship Id="rId8" Type="http://schemas.openxmlformats.org/officeDocument/2006/relationships/hyperlink" Target="https://mixpanel.com/" TargetMode="External"/><Relationship Id="rId3" Type="http://schemas.openxmlformats.org/officeDocument/2006/relationships/hyperlink" Target="https://marketingplatform.google.com/about/analytics/" TargetMode="External"/><Relationship Id="rId7" Type="http://schemas.openxmlformats.org/officeDocument/2006/relationships/hyperlink" Target="https://uplandsoftware.com/localytics/" TargetMode="External"/><Relationship Id="rId2" Type="http://schemas.openxmlformats.org/officeDocument/2006/relationships/notesSlide" Target="../notesSlides/notesSlide120.xml"/><Relationship Id="rId1" Type="http://schemas.openxmlformats.org/officeDocument/2006/relationships/slideLayout" Target="../slideLayouts/slideLayout45.xml"/><Relationship Id="rId6" Type="http://schemas.openxmlformats.org/officeDocument/2006/relationships/hyperlink" Target="https://appradar.com/de" TargetMode="External"/><Relationship Id="rId5" Type="http://schemas.openxmlformats.org/officeDocument/2006/relationships/hyperlink" Target="https://developer.apple.com/app-store-connect/analytics/" TargetMode="External"/><Relationship Id="rId4" Type="http://schemas.openxmlformats.org/officeDocument/2006/relationships/hyperlink" Target="https://firebase.google.com/docs/test-la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kartenprojektionen.de/properties.php" TargetMode="External"/><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5.xml"/><Relationship Id="rId5" Type="http://schemas.openxmlformats.org/officeDocument/2006/relationships/hyperlink" Target="https://www.timeanddate.de/geographie/laengengrad-breitengrad" TargetMode="External"/><Relationship Id="rId4" Type="http://schemas.openxmlformats.org/officeDocument/2006/relationships/hyperlink" Target="https://dictionary.cambridge.org/de/worterbuch/englisch/loca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e.wikipedia.org/wiki/Global_Positioning_System#Geschichte" TargetMode="External"/><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hyperlink" Target="https://www.teltarif.de/navigation/glonass.html" TargetMode="External"/><Relationship Id="rId2" Type="http://schemas.openxmlformats.org/officeDocument/2006/relationships/notesSlide" Target="../notesSlides/notesSlide18.xml"/><Relationship Id="rId1" Type="http://schemas.openxmlformats.org/officeDocument/2006/relationships/slideLayout" Target="../slideLayouts/slideLayout45.xml"/><Relationship Id="rId5" Type="http://schemas.openxmlformats.org/officeDocument/2006/relationships/hyperlink" Target="https://bitreporter.de/android/unterstuetzt-mein-android-phone-die-gps-alternative-galileo/" TargetMode="External"/><Relationship Id="rId4" Type="http://schemas.openxmlformats.org/officeDocument/2006/relationships/hyperlink" Target="https://de.wikipedia.org/wiki/Beidou_(Satellitennavigation)#Geschich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hyperlink" Target="https://openrouteservice.org/team/" TargetMode="External"/><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24.png"/><Relationship Id="rId5" Type="http://schemas.openxmlformats.org/officeDocument/2006/relationships/hyperlink" Target="https://www.graphhopper.com/de" TargetMode="External"/><Relationship Id="rId4" Type="http://schemas.openxmlformats.org/officeDocument/2006/relationships/hyperlink" Target="https://brouter.de/brout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hyperlink" Target="https://www.verizonconnect.com/de/glossar/gps-trackin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powunity.com/gps-tracker-so-funktioniert-gps-tracking" TargetMode="External"/><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openxmlformats.org/officeDocument/2006/relationships/hyperlink" Target="https://www.schildknecht.ag/dataeagle-beacon-optimiert-industrielle-prozess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powunity.com/gps-tracker-so-funktioniert-gps-tracking" TargetMode="External"/><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5.xml"/><Relationship Id="rId4" Type="http://schemas.openxmlformats.org/officeDocument/2006/relationships/hyperlink" Target="https://www.mouser.de/new/sparkfun/sparkfun-gps-breakout-dev-boar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hyperlink" Target="https://developers.google.com/maps/documentation/android-sdk/map" TargetMode="Externa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4.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5.xml"/><Relationship Id="rId4" Type="http://schemas.openxmlformats.org/officeDocument/2006/relationships/hyperlink" Target="https://www.history.com/news/8-remarkable-early-map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s.google.com/maps/documentation/android-sdk/cloud-setup" TargetMode="External"/><Relationship Id="rId2" Type="http://schemas.openxmlformats.org/officeDocument/2006/relationships/notesSlide" Target="../notesSlides/notesSlide26.xml"/><Relationship Id="rId1" Type="http://schemas.openxmlformats.org/officeDocument/2006/relationships/slideLayout" Target="../slideLayouts/slideLayout45.xml"/><Relationship Id="rId4" Type="http://schemas.openxmlformats.org/officeDocument/2006/relationships/hyperlink" Target="https://developers.google.com/maps/documentation/android-sdk/get-api-ke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5.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5.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5.xml"/><Relationship Id="rId4" Type="http://schemas.openxmlformats.org/officeDocument/2006/relationships/hyperlink" Target="https://www.neoarmenia.com/wp-content/uploads/babylon-map-armenia-urartu.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apsforge/mapsforge" TargetMode="External"/><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hyperlink" Target="https://www.bibelwissenschaft.de/wibilex/das-bibellexikon/lexikon/sachwort/anzeigen/details/babylonien-babylonier-1/ch/330030bd6c7c8db7c50aa5e44f4f092f/"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planet.openstreetmap.org/" TargetMode="External"/><Relationship Id="rId2" Type="http://schemas.openxmlformats.org/officeDocument/2006/relationships/notesSlide" Target="../notesSlides/notesSlide44.xml"/><Relationship Id="rId1" Type="http://schemas.openxmlformats.org/officeDocument/2006/relationships/slideLayout" Target="../slideLayouts/slideLayout45.xml"/><Relationship Id="rId4" Type="http://schemas.openxmlformats.org/officeDocument/2006/relationships/hyperlink" Target="http://download.geofabrik.d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iki.openstreetmap.org/wiki/Osmosis" TargetMode="External"/><Relationship Id="rId2" Type="http://schemas.openxmlformats.org/officeDocument/2006/relationships/notesSlide" Target="../notesSlides/notesSlide45.xml"/><Relationship Id="rId1" Type="http://schemas.openxmlformats.org/officeDocument/2006/relationships/slideLayout" Target="../slideLayouts/slideLayout45.xml"/><Relationship Id="rId4" Type="http://schemas.openxmlformats.org/officeDocument/2006/relationships/hyperlink" Target="https://wiki.openstreetmap.org/wiki/Osmfilter"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josm.openstreetmap.de/" TargetMode="External"/><Relationship Id="rId2" Type="http://schemas.openxmlformats.org/officeDocument/2006/relationships/notesSlide" Target="../notesSlides/notesSlide46.xml"/><Relationship Id="rId1" Type="http://schemas.openxmlformats.org/officeDocument/2006/relationships/slideLayout" Target="../slideLayouts/slideLayout45.xml"/><Relationship Id="rId4" Type="http://schemas.openxmlformats.org/officeDocument/2006/relationships/hyperlink" Target="https://wiki.openstreetmap.org/wiki/Osmfilt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mapsforge/mapsforge/blob/master/docs/Getting-Started-Map-Writer.md" TargetMode="External"/><Relationship Id="rId2" Type="http://schemas.openxmlformats.org/officeDocument/2006/relationships/notesSlide" Target="../notesSlides/notesSlide48.xml"/><Relationship Id="rId1" Type="http://schemas.openxmlformats.org/officeDocument/2006/relationships/slideLayout" Target="../slideLayouts/slideLayout45.xml"/><Relationship Id="rId5" Type="http://schemas.openxmlformats.org/officeDocument/2006/relationships/hyperlink" Target="https://jar-download.com/artifacts/org.mapsforge/mapsforge-map-writer/0.6.1/source-code" TargetMode="External"/><Relationship Id="rId4" Type="http://schemas.openxmlformats.org/officeDocument/2006/relationships/hyperlink" Target="https://wiki.openstreetmap.org/wiki/Osmosis/Detailed_Usage_0.48#Plugin_Task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ionos.de/" TargetMode="External"/><Relationship Id="rId2" Type="http://schemas.openxmlformats.org/officeDocument/2006/relationships/notesSlide" Target="../notesSlides/notesSlide49.xml"/><Relationship Id="rId1" Type="http://schemas.openxmlformats.org/officeDocument/2006/relationships/slideLayout" Target="../slideLayouts/slideLayout45.xml"/><Relationship Id="rId5" Type="http://schemas.openxmlformats.org/officeDocument/2006/relationships/image" Target="../media/image51.png"/><Relationship Id="rId4" Type="http://schemas.openxmlformats.org/officeDocument/2006/relationships/hyperlink" Target="https://s-edv.com/ftp-server-erstellen-fuer-windows-10/"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iki.ubuntuusers.de/Cron/" TargetMode="External"/><Relationship Id="rId2" Type="http://schemas.openxmlformats.org/officeDocument/2006/relationships/notesSlide" Target="../notesSlides/notesSlide50.xml"/><Relationship Id="rId1" Type="http://schemas.openxmlformats.org/officeDocument/2006/relationships/slideLayout" Target="../slideLayouts/slideLayout45.xml"/><Relationship Id="rId4" Type="http://schemas.openxmlformats.org/officeDocument/2006/relationships/hyperlink" Target="https://wiki.ubuntuusers.de/Shell/Bash-Skripting-Guide"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appguruz/Android--How-to-start-FTP-in-Android-Demo-Project" TargetMode="External"/><Relationship Id="rId2" Type="http://schemas.openxmlformats.org/officeDocument/2006/relationships/notesSlide" Target="../notesSlides/notesSlide51.xml"/><Relationship Id="rId1" Type="http://schemas.openxmlformats.org/officeDocument/2006/relationships/slideLayout" Target="../slideLayouts/slideLayout45.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apsforge/mapsforge" TargetMode="External"/><Relationship Id="rId2" Type="http://schemas.openxmlformats.org/officeDocument/2006/relationships/notesSlide" Target="../notesSlides/notesSlide53.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hyperlink" Target="https://de.wikipedia.org/wiki/Politische_Kart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3" Type="http://schemas.openxmlformats.org/officeDocument/2006/relationships/hyperlink" Target="https://ourcodeworld.com/articles/read/1559/how-does-manage-external-storage-permission-work-in-android" TargetMode="External"/><Relationship Id="rId2" Type="http://schemas.openxmlformats.org/officeDocument/2006/relationships/notesSlide" Target="../notesSlides/notesSlide55.xml"/><Relationship Id="rId1" Type="http://schemas.openxmlformats.org/officeDocument/2006/relationships/slideLayout" Target="../slideLayouts/slideLayout4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developer.android.com/guide/topics/data"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mapsforge/mapsforge/blob/master/resources/renderTheme.xsd" TargetMode="External"/><Relationship Id="rId2" Type="http://schemas.openxmlformats.org/officeDocument/2006/relationships/notesSlide" Target="../notesSlides/notesSlide56.xml"/><Relationship Id="rId1" Type="http://schemas.openxmlformats.org/officeDocument/2006/relationships/slideLayout" Target="../slideLayouts/slideLayout45.xml"/><Relationship Id="rId6" Type="http://schemas.openxmlformats.org/officeDocument/2006/relationships/image" Target="../media/image56.png"/><Relationship Id="rId5" Type="http://schemas.openxmlformats.org/officeDocument/2006/relationships/hyperlink" Target="https://github.com/mapsforge/mapsforge/blob/master/mapsforge-themes/src/main/resources/assets/mapsforge/osmarender.xml" TargetMode="External"/><Relationship Id="rId4" Type="http://schemas.openxmlformats.org/officeDocument/2006/relationships/hyperlink" Target="https://github.com/mapsforge/Rendertheme"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45.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3" Type="http://schemas.openxmlformats.org/officeDocument/2006/relationships/hyperlink" Target="https://www.techopedia.com/definition/26198/bluetooth" TargetMode="External"/><Relationship Id="rId2" Type="http://schemas.openxmlformats.org/officeDocument/2006/relationships/notesSlide" Target="../notesSlides/notesSlide61.xml"/><Relationship Id="rId1" Type="http://schemas.openxmlformats.org/officeDocument/2006/relationships/slideLayout" Target="../slideLayouts/slideLayout45.xml"/><Relationship Id="rId5" Type="http://schemas.openxmlformats.org/officeDocument/2006/relationships/image" Target="../media/image59.png"/><Relationship Id="rId4" Type="http://schemas.openxmlformats.org/officeDocument/2006/relationships/hyperlink" Target="https://www.winboard.org/cms/wp-content/uploads/2016/11/Bluetooth-Logo.png"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bluetoothtest.de/wissen/geschichte/" TargetMode="External"/><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3" Type="http://schemas.openxmlformats.org/officeDocument/2006/relationships/hyperlink" Target="https://www.bluetoothtest.de/wissen/geschichte/" TargetMode="External"/><Relationship Id="rId2" Type="http://schemas.openxmlformats.org/officeDocument/2006/relationships/notesSlide" Target="../notesSlides/notesSlide63.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5.xml"/><Relationship Id="rId4" Type="http://schemas.openxmlformats.org/officeDocument/2006/relationships/hyperlink" Target="https://www.visualcapitalist.com/visualizing-womens-economic-rights-around-the-world/"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www.bluetoothtest.de/wissen/geschichte/" TargetMode="External"/><Relationship Id="rId2" Type="http://schemas.openxmlformats.org/officeDocument/2006/relationships/notesSlide" Target="../notesSlides/notesSlide64.xml"/><Relationship Id="rId1" Type="http://schemas.openxmlformats.org/officeDocument/2006/relationships/slideLayout" Target="../slideLayouts/slideLayout45.xml"/><Relationship Id="rId4" Type="http://schemas.openxmlformats.org/officeDocument/2006/relationships/hyperlink" Target="https://de.wikipedia.org/wiki/Bluetooth#Bluetooth_4.1"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bluetoothtest.de/wissen/geschichte/" TargetMode="External"/><Relationship Id="rId2" Type="http://schemas.openxmlformats.org/officeDocument/2006/relationships/notesSlide" Target="../notesSlides/notesSlide65.xml"/><Relationship Id="rId1" Type="http://schemas.openxmlformats.org/officeDocument/2006/relationships/slideLayout" Target="../slideLayouts/slideLayout45.xml"/><Relationship Id="rId4" Type="http://schemas.openxmlformats.org/officeDocument/2006/relationships/hyperlink" Target="https://de.wikipedia.org/wiki/Bluetooth#Bluetooth_4.1"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trendblog.euronics.de/mobile-web/bluetooth-4-5" TargetMode="External"/><Relationship Id="rId2" Type="http://schemas.openxmlformats.org/officeDocument/2006/relationships/notesSlide" Target="../notesSlides/notesSlide66.xml"/><Relationship Id="rId1" Type="http://schemas.openxmlformats.org/officeDocument/2006/relationships/slideLayout" Target="../slideLayouts/slideLayout45.xml"/><Relationship Id="rId5" Type="http://schemas.openxmlformats.org/officeDocument/2006/relationships/image" Target="../media/image60.png"/><Relationship Id="rId4" Type="http://schemas.openxmlformats.org/officeDocument/2006/relationships/hyperlink" Target="https://de.mathworks.com/help/comm/ug/ble_audio_features.png"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bluetooth.com/de/learn-about-bluetooth/tech-overview/" TargetMode="External"/><Relationship Id="rId2" Type="http://schemas.openxmlformats.org/officeDocument/2006/relationships/notesSlide" Target="../notesSlides/notesSlide67.xml"/><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3" Type="http://schemas.openxmlformats.org/officeDocument/2006/relationships/hyperlink" Target="https://www.bluetooth.com/de/learn-about-bluetooth/tech-overview/" TargetMode="External"/><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3" Type="http://schemas.openxmlformats.org/officeDocument/2006/relationships/hyperlink" Target="https://www.bluetooth.com/de/bluetooth-resources/intro-to-bluetooth-beacons/" TargetMode="External"/><Relationship Id="rId2" Type="http://schemas.openxmlformats.org/officeDocument/2006/relationships/notesSlide" Target="../notesSlides/notesSlide69.xml"/><Relationship Id="rId1" Type="http://schemas.openxmlformats.org/officeDocument/2006/relationships/slideLayout" Target="../slideLayouts/slideLayout45.xml"/><Relationship Id="rId5" Type="http://schemas.openxmlformats.org/officeDocument/2006/relationships/image" Target="../media/image61.jpeg"/><Relationship Id="rId4" Type="http://schemas.openxmlformats.org/officeDocument/2006/relationships/hyperlink" Target="http://developex.com/blog/wp-content/uploads/2017/09/image3-1.jpg"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ww.bluetooth.com/de/bluetooth-resources/intro-to-bluetooth-beacons/" TargetMode="External"/><Relationship Id="rId2" Type="http://schemas.openxmlformats.org/officeDocument/2006/relationships/notesSlide" Target="../notesSlides/notesSlide70.xml"/><Relationship Id="rId1" Type="http://schemas.openxmlformats.org/officeDocument/2006/relationships/slideLayout" Target="../slideLayouts/slideLayout45.xml"/><Relationship Id="rId5" Type="http://schemas.openxmlformats.org/officeDocument/2006/relationships/hyperlink" Target="https://www.mokoblue.com/de/all-about-eddystone-beacon/" TargetMode="External"/><Relationship Id="rId4" Type="http://schemas.openxmlformats.org/officeDocument/2006/relationships/hyperlink" Target="https://www.professional-system.de/basics/ibeacons-die-technologie-dahinter/"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de.wikipedia.org/wiki/Bluetooth#Verbindungsaufbau" TargetMode="External"/><Relationship Id="rId2" Type="http://schemas.openxmlformats.org/officeDocument/2006/relationships/notesSlide" Target="../notesSlides/notesSlide71.xml"/><Relationship Id="rId1" Type="http://schemas.openxmlformats.org/officeDocument/2006/relationships/slideLayout" Target="../slideLayouts/slideLayout45.xml"/></Relationships>
</file>

<file path=ppt/slides/_rels/slide78.xml.rels><?xml version="1.0" encoding="UTF-8" standalone="yes"?>
<Relationships xmlns="http://schemas.openxmlformats.org/package/2006/relationships"><Relationship Id="rId3" Type="http://schemas.openxmlformats.org/officeDocument/2006/relationships/hyperlink" Target="https://www.itwissen.info/" TargetMode="External"/><Relationship Id="rId2" Type="http://schemas.openxmlformats.org/officeDocument/2006/relationships/notesSlide" Target="../notesSlides/notesSlide72.xml"/><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3" Type="http://schemas.openxmlformats.org/officeDocument/2006/relationships/hyperlink" Target="https://www.bluetooth.com/blog/a-developers-guide-to-bluetooth/" TargetMode="External"/><Relationship Id="rId2" Type="http://schemas.openxmlformats.org/officeDocument/2006/relationships/notesSlide" Target="../notesSlides/notesSlide73.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hyperlink" Target="https://de.wikipedia.org/wiki/Mercator-Projektion#Transversale_Mercator-Projektion"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www.thisisant.com/" TargetMode="External"/><Relationship Id="rId2" Type="http://schemas.openxmlformats.org/officeDocument/2006/relationships/notesSlide" Target="../notesSlides/notesSlide74.xml"/><Relationship Id="rId1" Type="http://schemas.openxmlformats.org/officeDocument/2006/relationships/slideLayout" Target="../slideLayouts/slideLayout45.xml"/><Relationship Id="rId6" Type="http://schemas.openxmlformats.org/officeDocument/2006/relationships/hyperlink" Target="https://de.wikipedia.org/wiki/ZigBee#Einleitung" TargetMode="External"/><Relationship Id="rId5" Type="http://schemas.openxmlformats.org/officeDocument/2006/relationships/hyperlink" Target="https://www.itwissen.info/ANT-plus-ANT-plus.html" TargetMode="External"/><Relationship Id="rId4" Type="http://schemas.openxmlformats.org/officeDocument/2006/relationships/hyperlink" Target="https://csa-iot.org/all-solutions/zigbee/"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20https:/www.bluetooth.com/wp-content/uploads/2021/01/2021-Bluetooth_Market_Update.pdf" TargetMode="External"/><Relationship Id="rId2" Type="http://schemas.openxmlformats.org/officeDocument/2006/relationships/notesSlide" Target="../notesSlides/notesSlide75.xml"/><Relationship Id="rId1" Type="http://schemas.openxmlformats.org/officeDocument/2006/relationships/slideLayout" Target="../slideLayouts/slideLayout45.xml"/><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3" Type="http://schemas.openxmlformats.org/officeDocument/2006/relationships/hyperlink" Target="https://www.te.com/deu-de/products/sensors.html" TargetMode="External"/><Relationship Id="rId2" Type="http://schemas.openxmlformats.org/officeDocument/2006/relationships/notesSlide" Target="../notesSlides/notesSlide76.xml"/><Relationship Id="rId1" Type="http://schemas.openxmlformats.org/officeDocument/2006/relationships/slideLayout" Target="../slideLayouts/slideLayout45.xml"/><Relationship Id="rId5" Type="http://schemas.openxmlformats.org/officeDocument/2006/relationships/image" Target="../media/image63.jpeg"/><Relationship Id="rId4" Type="http://schemas.openxmlformats.org/officeDocument/2006/relationships/hyperlink" Target="https://m.media-amazon.com/images/I/813QlYdoXsL._AC_SX425_.jp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0.xml"/><Relationship Id="rId1" Type="http://schemas.openxmlformats.org/officeDocument/2006/relationships/slideLayout" Target="../slideLayouts/slideLayout24.xml"/><Relationship Id="rId5" Type="http://schemas.openxmlformats.org/officeDocument/2006/relationships/image" Target="../media/image66.jpeg"/><Relationship Id="rId4" Type="http://schemas.openxmlformats.org/officeDocument/2006/relationships/image" Target="../media/image65.jpeg"/></Relationships>
</file>

<file path=ppt/slides/_rels/slide88.xml.rels><?xml version="1.0" encoding="UTF-8" standalone="yes"?>
<Relationships xmlns="http://schemas.openxmlformats.org/package/2006/relationships"><Relationship Id="rId3" Type="http://schemas.openxmlformats.org/officeDocument/2006/relationships/hyperlink" Target="https://developer.android.com/guide/topics/connectivity/bluetooth/ble-overview" TargetMode="External"/><Relationship Id="rId2" Type="http://schemas.openxmlformats.org/officeDocument/2006/relationships/notesSlide" Target="../notesSlides/notesSlide81.xml"/><Relationship Id="rId1" Type="http://schemas.openxmlformats.org/officeDocument/2006/relationships/slideLayout" Target="../slideLayouts/slideLayout24.xml"/><Relationship Id="rId5" Type="http://schemas.openxmlformats.org/officeDocument/2006/relationships/hyperlink" Target="https://medium.com/@shahar_avigezer/bluetooth-low-energy-on-android-22bc7310387a" TargetMode="External"/><Relationship Id="rId4" Type="http://schemas.openxmlformats.org/officeDocument/2006/relationships/hyperlink" Target="https://www.bluetooth.com/de/specifications/specs/"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2.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5.xml"/><Relationship Id="rId5" Type="http://schemas.openxmlformats.org/officeDocument/2006/relationships/hyperlink" Target="https://upload.wikimedia.org/wikipedia/commons/2/25/World_Scale_from_DMA_Series_1150_map.png" TargetMode="External"/><Relationship Id="rId4" Type="http://schemas.openxmlformats.org/officeDocument/2006/relationships/hyperlink" Target="https://www.gemeinsam-fuer-afrika.de/so-gross-ist-afrika-wirklich/"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45.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45.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45.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45.xml"/><Relationship Id="rId5" Type="http://schemas.openxmlformats.org/officeDocument/2006/relationships/hyperlink" Target="https://www.bluetooth.com/de/specifications/specs/" TargetMode="External"/><Relationship Id="rId4" Type="http://schemas.openxmlformats.org/officeDocument/2006/relationships/image" Target="../media/image73.png"/></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9.xml"/><Relationship Id="rId1" Type="http://schemas.openxmlformats.org/officeDocument/2006/relationships/slideLayout" Target="../slideLayouts/slideLayout45.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0.xml"/><Relationship Id="rId1" Type="http://schemas.openxmlformats.org/officeDocument/2006/relationships/slideLayout" Target="../slideLayouts/slideLayout45.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1.xml"/><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2.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Location and Mapping</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First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22,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91792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292662"/>
          </a:xfrm>
          <a:prstGeom prst="rect">
            <a:avLst/>
          </a:prstGeom>
          <a:noFill/>
        </p:spPr>
        <p:txBody>
          <a:bodyPr wrap="square">
            <a:spAutoFit/>
          </a:bodyPr>
          <a:lstStyle/>
          <a:p>
            <a:r>
              <a:rPr lang="de-DE" sz="2400" dirty="0"/>
              <a:t>Verzerrung der realen Welt in Karten</a:t>
            </a:r>
          </a:p>
          <a:p>
            <a:endParaRPr lang="de-DE" dirty="0"/>
          </a:p>
          <a:p>
            <a:r>
              <a:rPr lang="de-DE" dirty="0"/>
              <a:t>Die Mercator-Projektion ist nicht der einzige Versuch Karten auf einer zweidimensionalen Ebene darzustellen.</a:t>
            </a:r>
          </a:p>
        </p:txBody>
      </p:sp>
      <p:pic>
        <p:nvPicPr>
          <p:cNvPr id="3" name="Grafik 2">
            <a:extLst>
              <a:ext uri="{FF2B5EF4-FFF2-40B4-BE49-F238E27FC236}">
                <a16:creationId xmlns:a16="http://schemas.microsoft.com/office/drawing/2014/main" id="{91698FF3-B123-4B67-BC47-83BE6BB88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64" y="2750635"/>
            <a:ext cx="4858512" cy="3200400"/>
          </a:xfrm>
          <a:prstGeom prst="rect">
            <a:avLst/>
          </a:prstGeom>
        </p:spPr>
      </p:pic>
      <p:pic>
        <p:nvPicPr>
          <p:cNvPr id="9" name="Grafik 8">
            <a:extLst>
              <a:ext uri="{FF2B5EF4-FFF2-40B4-BE49-F238E27FC236}">
                <a16:creationId xmlns:a16="http://schemas.microsoft.com/office/drawing/2014/main" id="{8E334895-DBD9-4CBC-AA8B-78EF856FB8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11" y="2604331"/>
            <a:ext cx="4840224" cy="3346704"/>
          </a:xfrm>
          <a:prstGeom prst="rect">
            <a:avLst/>
          </a:prstGeom>
        </p:spPr>
      </p:pic>
      <p:sp>
        <p:nvSpPr>
          <p:cNvPr id="8" name="Textfeld 7">
            <a:extLst>
              <a:ext uri="{FF2B5EF4-FFF2-40B4-BE49-F238E27FC236}">
                <a16:creationId xmlns:a16="http://schemas.microsoft.com/office/drawing/2014/main" id="{87949092-2482-4D74-AFE6-D22FD8BB25CD}"/>
              </a:ext>
            </a:extLst>
          </p:cNvPr>
          <p:cNvSpPr txBox="1"/>
          <p:nvPr/>
        </p:nvSpPr>
        <p:spPr>
          <a:xfrm>
            <a:off x="4055883" y="6314981"/>
            <a:ext cx="3665456" cy="261610"/>
          </a:xfrm>
          <a:prstGeom prst="rect">
            <a:avLst/>
          </a:prstGeom>
          <a:noFill/>
        </p:spPr>
        <p:txBody>
          <a:bodyPr wrap="square" rtlCol="0">
            <a:spAutoFit/>
          </a:bodyPr>
          <a:lstStyle/>
          <a:p>
            <a:r>
              <a:rPr lang="de-DE" sz="1100" dirty="0"/>
              <a:t>Quelle: </a:t>
            </a:r>
            <a:r>
              <a:rPr lang="en-US" sz="1100" dirty="0">
                <a:hlinkClick r:id="rId5"/>
              </a:rPr>
              <a:t>https://de.wikipedia.org/wiki/Kartennetzentwurf</a:t>
            </a:r>
            <a:endParaRPr lang="en-US" sz="1100" dirty="0"/>
          </a:p>
        </p:txBody>
      </p:sp>
    </p:spTree>
    <p:extLst>
      <p:ext uri="{BB962C8B-B14F-4D97-AF65-F5344CB8AC3E}">
        <p14:creationId xmlns:p14="http://schemas.microsoft.com/office/powerpoint/2010/main" val="12377837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3295664" cy="2677656"/>
          </a:xfrm>
          <a:prstGeom prst="rect">
            <a:avLst/>
          </a:prstGeom>
          <a:noFill/>
        </p:spPr>
        <p:txBody>
          <a:bodyPr wrap="square">
            <a:spAutoFit/>
          </a:bodyPr>
          <a:lstStyle/>
          <a:p>
            <a:r>
              <a:rPr lang="de-DE" sz="2400" dirty="0"/>
              <a:t>Byte Daten übersetzen</a:t>
            </a:r>
          </a:p>
          <a:p>
            <a:endParaRPr lang="de-DE" dirty="0"/>
          </a:p>
          <a:p>
            <a:r>
              <a:rPr lang="de-DE" dirty="0"/>
              <a:t>Die Byte Daten müssen nun in ein lesbares Format dekodiert werden.</a:t>
            </a:r>
          </a:p>
          <a:p>
            <a:endParaRPr lang="de-DE" dirty="0"/>
          </a:p>
          <a:p>
            <a:r>
              <a:rPr lang="de-DE" dirty="0"/>
              <a:t>Die Ausgabe erfolgt über ein </a:t>
            </a:r>
            <a:r>
              <a:rPr lang="de-DE" dirty="0" err="1"/>
              <a:t>Textview</a:t>
            </a:r>
            <a:r>
              <a:rPr lang="de-DE" dirty="0"/>
              <a:t>, welches sich bei jedem Aufruf aktualisiert.</a:t>
            </a:r>
          </a:p>
        </p:txBody>
      </p:sp>
      <p:pic>
        <p:nvPicPr>
          <p:cNvPr id="9" name="Grafik 8">
            <a:extLst>
              <a:ext uri="{FF2B5EF4-FFF2-40B4-BE49-F238E27FC236}">
                <a16:creationId xmlns:a16="http://schemas.microsoft.com/office/drawing/2014/main" id="{9C9D632D-80F7-4EAA-99D8-FD8ED3A79B0A}"/>
              </a:ext>
            </a:extLst>
          </p:cNvPr>
          <p:cNvPicPr>
            <a:picLocks noChangeAspect="1"/>
          </p:cNvPicPr>
          <p:nvPr/>
        </p:nvPicPr>
        <p:blipFill>
          <a:blip r:embed="rId3"/>
          <a:stretch>
            <a:fillRect/>
          </a:stretch>
        </p:blipFill>
        <p:spPr>
          <a:xfrm>
            <a:off x="5637229" y="1363297"/>
            <a:ext cx="5269583" cy="5020504"/>
          </a:xfrm>
          <a:prstGeom prst="rect">
            <a:avLst/>
          </a:prstGeom>
        </p:spPr>
      </p:pic>
    </p:spTree>
    <p:extLst>
      <p:ext uri="{BB962C8B-B14F-4D97-AF65-F5344CB8AC3E}">
        <p14:creationId xmlns:p14="http://schemas.microsoft.com/office/powerpoint/2010/main" val="2373765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17540939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App Stores and Publishing</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Sixth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22,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28893593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830997"/>
          </a:xfrm>
        </p:spPr>
        <p:txBody>
          <a:bodyPr/>
          <a:lstStyle/>
          <a:p>
            <a:r>
              <a:rPr lang="en-US" sz="2400" dirty="0">
                <a:solidFill>
                  <a:schemeClr val="accent1"/>
                </a:solidFill>
              </a:rPr>
              <a:t>App Stores and Publishing</a:t>
            </a:r>
            <a:br>
              <a:rPr lang="en-US" sz="2400" dirty="0">
                <a:solidFill>
                  <a:schemeClr val="accent1"/>
                </a:solidFill>
              </a:rPr>
            </a:b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4834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136118" cy="5755422"/>
          </a:xfrm>
          <a:prstGeom prst="rect">
            <a:avLst/>
          </a:prstGeom>
          <a:noFill/>
        </p:spPr>
        <p:txBody>
          <a:bodyPr wrap="square">
            <a:spAutoFit/>
          </a:bodyPr>
          <a:lstStyle/>
          <a:p>
            <a:r>
              <a:rPr lang="de-DE" sz="2400" dirty="0"/>
              <a:t>Führende App Stores</a:t>
            </a:r>
          </a:p>
          <a:p>
            <a:endParaRPr lang="de-DE" sz="2000" dirty="0"/>
          </a:p>
          <a:p>
            <a:pPr marL="342900" indent="-342900">
              <a:buFont typeface="Arial" panose="020B0604020202020204" pitchFamily="34" charset="0"/>
              <a:buChar char="•"/>
            </a:pPr>
            <a:r>
              <a:rPr lang="de-DE" dirty="0"/>
              <a:t>Google Play Store</a:t>
            </a:r>
          </a:p>
          <a:p>
            <a:pPr marL="800100" lvl="1" indent="-342900">
              <a:buFont typeface="Arial" panose="020B0604020202020204" pitchFamily="34" charset="0"/>
              <a:buChar char="•"/>
            </a:pPr>
            <a:r>
              <a:rPr lang="de-DE" dirty="0"/>
              <a:t>Start: 22. Oktober 2008</a:t>
            </a:r>
          </a:p>
          <a:p>
            <a:pPr marL="800100" lvl="1" indent="-342900">
              <a:buFont typeface="Arial" panose="020B0604020202020204" pitchFamily="34" charset="0"/>
              <a:buChar char="•"/>
            </a:pPr>
            <a:r>
              <a:rPr lang="de-DE" dirty="0">
                <a:hlinkClick r:id="rId3"/>
              </a:rPr>
              <a:t>Link zum Store</a:t>
            </a:r>
            <a:endParaRPr lang="de-DE" dirty="0"/>
          </a:p>
          <a:p>
            <a:endParaRPr lang="de-DE" dirty="0"/>
          </a:p>
          <a:p>
            <a:pPr marL="342900" indent="-342900">
              <a:buFont typeface="Arial" panose="020B0604020202020204" pitchFamily="34" charset="0"/>
              <a:buChar char="•"/>
            </a:pPr>
            <a:r>
              <a:rPr lang="de-DE" dirty="0"/>
              <a:t>Apple App Store</a:t>
            </a:r>
          </a:p>
          <a:p>
            <a:pPr marL="800100" lvl="1" indent="-342900">
              <a:buFont typeface="Arial" panose="020B0604020202020204" pitchFamily="34" charset="0"/>
              <a:buChar char="•"/>
            </a:pPr>
            <a:r>
              <a:rPr lang="de-DE" dirty="0"/>
              <a:t>Start: 11. Juli 2008</a:t>
            </a:r>
          </a:p>
          <a:p>
            <a:pPr marL="800100" lvl="1" indent="-342900">
              <a:buFont typeface="Arial" panose="020B0604020202020204" pitchFamily="34" charset="0"/>
              <a:buChar char="•"/>
            </a:pPr>
            <a:r>
              <a:rPr lang="de-DE" dirty="0">
                <a:hlinkClick r:id="rId4"/>
              </a:rPr>
              <a:t>Link zum Store</a:t>
            </a:r>
            <a:endParaRPr lang="de-DE" dirty="0"/>
          </a:p>
          <a:p>
            <a:pPr marL="800100" lvl="1"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Microsoft Store</a:t>
            </a:r>
          </a:p>
          <a:p>
            <a:pPr marL="800100" lvl="1" indent="-342900">
              <a:buFont typeface="Arial" panose="020B0604020202020204" pitchFamily="34" charset="0"/>
              <a:buChar char="•"/>
            </a:pPr>
            <a:r>
              <a:rPr lang="de-DE" dirty="0"/>
              <a:t>Start: 2012</a:t>
            </a:r>
          </a:p>
          <a:p>
            <a:pPr marL="800100" lvl="1" indent="-342900">
              <a:buFont typeface="Arial" panose="020B0604020202020204" pitchFamily="34" charset="0"/>
              <a:buChar char="•"/>
            </a:pPr>
            <a:r>
              <a:rPr lang="de-DE" dirty="0">
                <a:hlinkClick r:id="rId5"/>
              </a:rPr>
              <a:t>Link zum Store</a:t>
            </a:r>
            <a:endParaRPr lang="de-DE" dirty="0"/>
          </a:p>
          <a:p>
            <a:pPr marL="800100" lvl="1"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Amazon App Store</a:t>
            </a:r>
          </a:p>
          <a:p>
            <a:pPr marL="800100" lvl="1" indent="-342900">
              <a:buFont typeface="Arial" panose="020B0604020202020204" pitchFamily="34" charset="0"/>
              <a:buChar char="•"/>
            </a:pPr>
            <a:r>
              <a:rPr lang="de-DE" dirty="0"/>
              <a:t>Start: 22. März 2011</a:t>
            </a:r>
          </a:p>
          <a:p>
            <a:pPr marL="800100" lvl="1" indent="-342900">
              <a:buFont typeface="Arial" panose="020B0604020202020204" pitchFamily="34" charset="0"/>
              <a:buChar char="•"/>
            </a:pPr>
            <a:r>
              <a:rPr lang="de-DE" sz="1800" dirty="0">
                <a:hlinkClick r:id="rId6"/>
              </a:rPr>
              <a:t>Link zum Store</a:t>
            </a:r>
            <a:endParaRPr lang="de-DE"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522408" y="6314981"/>
            <a:ext cx="5197386" cy="261610"/>
          </a:xfrm>
          <a:prstGeom prst="rect">
            <a:avLst/>
          </a:prstGeom>
          <a:noFill/>
        </p:spPr>
        <p:txBody>
          <a:bodyPr wrap="square" rtlCol="0">
            <a:spAutoFit/>
          </a:bodyPr>
          <a:lstStyle/>
          <a:p>
            <a:r>
              <a:rPr lang="de-DE" sz="1100" dirty="0"/>
              <a:t>Quelle: </a:t>
            </a:r>
            <a:r>
              <a:rPr lang="de-DE" sz="1100" dirty="0">
                <a:hlinkClick r:id="rId7"/>
              </a:rPr>
              <a:t>Wikipedia App Store iOS</a:t>
            </a:r>
            <a:r>
              <a:rPr lang="de-DE" sz="1100" dirty="0"/>
              <a:t>, </a:t>
            </a:r>
            <a:r>
              <a:rPr lang="de-DE" sz="1100" dirty="0" err="1">
                <a:hlinkClick r:id="rId8"/>
              </a:rPr>
              <a:t>Google_Play</a:t>
            </a:r>
            <a:r>
              <a:rPr lang="de-DE" sz="1100" dirty="0">
                <a:hlinkClick r:id="rId8"/>
              </a:rPr>
              <a:t> </a:t>
            </a:r>
            <a:r>
              <a:rPr lang="de-DE" sz="1100" dirty="0"/>
              <a:t>, </a:t>
            </a:r>
            <a:r>
              <a:rPr lang="de-DE" sz="1100" dirty="0">
                <a:hlinkClick r:id="rId9"/>
              </a:rPr>
              <a:t>Microsoft Store</a:t>
            </a:r>
            <a:r>
              <a:rPr lang="de-DE" sz="1100" dirty="0"/>
              <a:t>, </a:t>
            </a:r>
            <a:r>
              <a:rPr lang="de-DE" sz="1100" dirty="0">
                <a:hlinkClick r:id="rId10"/>
              </a:rPr>
              <a:t>Amazon App Store</a:t>
            </a:r>
            <a:endParaRPr lang="en-US" sz="1100" dirty="0"/>
          </a:p>
        </p:txBody>
      </p:sp>
      <p:pic>
        <p:nvPicPr>
          <p:cNvPr id="1026" name="Picture 2">
            <a:extLst>
              <a:ext uri="{FF2B5EF4-FFF2-40B4-BE49-F238E27FC236}">
                <a16:creationId xmlns:a16="http://schemas.microsoft.com/office/drawing/2014/main" id="{D6C26F43-0FE0-41A5-98AA-0A057FC169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1214504"/>
            <a:ext cx="2146724" cy="2146724"/>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A4459EB7-FF10-4058-991B-71B59FCF4A8A}"/>
              </a:ext>
            </a:extLst>
          </p:cNvPr>
          <p:cNvPicPr>
            <a:picLocks noChangeAspect="1"/>
          </p:cNvPicPr>
          <p:nvPr/>
        </p:nvPicPr>
        <p:blipFill>
          <a:blip r:embed="rId12"/>
          <a:stretch>
            <a:fillRect/>
          </a:stretch>
        </p:blipFill>
        <p:spPr>
          <a:xfrm>
            <a:off x="8898619" y="1221522"/>
            <a:ext cx="2212482" cy="2132687"/>
          </a:xfrm>
          <a:prstGeom prst="rect">
            <a:avLst/>
          </a:prstGeom>
        </p:spPr>
      </p:pic>
      <p:pic>
        <p:nvPicPr>
          <p:cNvPr id="1028" name="Picture 4" descr="Amazon Newsroom - Happy Birthday Amazon Appstore!">
            <a:extLst>
              <a:ext uri="{FF2B5EF4-FFF2-40B4-BE49-F238E27FC236}">
                <a16:creationId xmlns:a16="http://schemas.microsoft.com/office/drawing/2014/main" id="{6E457FA2-C2A7-4A98-A976-CBDDAA8AB7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41902" y="3840551"/>
            <a:ext cx="2020578" cy="20205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Store game does not run on PC - DenuvoGames.Store">
            <a:extLst>
              <a:ext uri="{FF2B5EF4-FFF2-40B4-BE49-F238E27FC236}">
                <a16:creationId xmlns:a16="http://schemas.microsoft.com/office/drawing/2014/main" id="{5CCE082B-C418-4F3B-B9A4-CCC5429D31D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39263" y="3840551"/>
            <a:ext cx="2060196" cy="2020577"/>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E561F6BE-00F0-4950-BD47-39CB6D16CD47}"/>
              </a:ext>
            </a:extLst>
          </p:cNvPr>
          <p:cNvSpPr txBox="1"/>
          <p:nvPr/>
        </p:nvSpPr>
        <p:spPr>
          <a:xfrm>
            <a:off x="6265819" y="5900671"/>
            <a:ext cx="1755489" cy="369332"/>
          </a:xfrm>
          <a:prstGeom prst="rect">
            <a:avLst/>
          </a:prstGeom>
          <a:noFill/>
        </p:spPr>
        <p:txBody>
          <a:bodyPr wrap="square" rtlCol="0">
            <a:spAutoFit/>
          </a:bodyPr>
          <a:lstStyle/>
          <a:p>
            <a:r>
              <a:rPr lang="de-DE" dirty="0">
                <a:hlinkClick r:id="rId15"/>
              </a:rPr>
              <a:t>Microsoft Store</a:t>
            </a:r>
            <a:endParaRPr lang="de-DE" dirty="0"/>
          </a:p>
        </p:txBody>
      </p:sp>
      <p:sp>
        <p:nvSpPr>
          <p:cNvPr id="13" name="Textfeld 12">
            <a:extLst>
              <a:ext uri="{FF2B5EF4-FFF2-40B4-BE49-F238E27FC236}">
                <a16:creationId xmlns:a16="http://schemas.microsoft.com/office/drawing/2014/main" id="{F4EDCB90-3480-4E8D-9733-A8C24770143B}"/>
              </a:ext>
            </a:extLst>
          </p:cNvPr>
          <p:cNvSpPr txBox="1"/>
          <p:nvPr/>
        </p:nvSpPr>
        <p:spPr>
          <a:xfrm>
            <a:off x="9297849" y="3389719"/>
            <a:ext cx="1414021" cy="369332"/>
          </a:xfrm>
          <a:prstGeom prst="rect">
            <a:avLst/>
          </a:prstGeom>
          <a:noFill/>
        </p:spPr>
        <p:txBody>
          <a:bodyPr wrap="square" rtlCol="0">
            <a:spAutoFit/>
          </a:bodyPr>
          <a:lstStyle/>
          <a:p>
            <a:r>
              <a:rPr lang="de-DE" dirty="0">
                <a:hlinkClick r:id="rId16"/>
              </a:rPr>
              <a:t>Google Play</a:t>
            </a:r>
            <a:endParaRPr lang="de-DE" dirty="0"/>
          </a:p>
        </p:txBody>
      </p:sp>
      <p:sp>
        <p:nvSpPr>
          <p:cNvPr id="14" name="Textfeld 13">
            <a:extLst>
              <a:ext uri="{FF2B5EF4-FFF2-40B4-BE49-F238E27FC236}">
                <a16:creationId xmlns:a16="http://schemas.microsoft.com/office/drawing/2014/main" id="{DBFAE281-38CD-4700-92AC-B944E0103D1E}"/>
              </a:ext>
            </a:extLst>
          </p:cNvPr>
          <p:cNvSpPr txBox="1"/>
          <p:nvPr/>
        </p:nvSpPr>
        <p:spPr>
          <a:xfrm>
            <a:off x="6462351" y="3424598"/>
            <a:ext cx="1414021" cy="369332"/>
          </a:xfrm>
          <a:prstGeom prst="rect">
            <a:avLst/>
          </a:prstGeom>
          <a:noFill/>
        </p:spPr>
        <p:txBody>
          <a:bodyPr wrap="square" rtlCol="0">
            <a:spAutoFit/>
          </a:bodyPr>
          <a:lstStyle/>
          <a:p>
            <a:r>
              <a:rPr lang="de-DE" dirty="0">
                <a:hlinkClick r:id="rId17"/>
              </a:rPr>
              <a:t>Apple Store</a:t>
            </a:r>
            <a:endParaRPr lang="de-DE" dirty="0"/>
          </a:p>
        </p:txBody>
      </p:sp>
      <p:sp>
        <p:nvSpPr>
          <p:cNvPr id="15" name="Textfeld 14">
            <a:extLst>
              <a:ext uri="{FF2B5EF4-FFF2-40B4-BE49-F238E27FC236}">
                <a16:creationId xmlns:a16="http://schemas.microsoft.com/office/drawing/2014/main" id="{8A843475-2B3E-4311-9453-F438A876EBBD}"/>
              </a:ext>
            </a:extLst>
          </p:cNvPr>
          <p:cNvSpPr txBox="1"/>
          <p:nvPr/>
        </p:nvSpPr>
        <p:spPr>
          <a:xfrm>
            <a:off x="9216840" y="5900671"/>
            <a:ext cx="1670702" cy="369332"/>
          </a:xfrm>
          <a:prstGeom prst="rect">
            <a:avLst/>
          </a:prstGeom>
          <a:noFill/>
        </p:spPr>
        <p:txBody>
          <a:bodyPr wrap="square" rtlCol="0">
            <a:spAutoFit/>
          </a:bodyPr>
          <a:lstStyle/>
          <a:p>
            <a:r>
              <a:rPr lang="de-DE" dirty="0">
                <a:hlinkClick r:id="rId18"/>
              </a:rPr>
              <a:t>Amazon Store</a:t>
            </a:r>
            <a:endParaRPr lang="de-DE" dirty="0"/>
          </a:p>
        </p:txBody>
      </p:sp>
    </p:spTree>
    <p:extLst>
      <p:ext uri="{BB962C8B-B14F-4D97-AF65-F5344CB8AC3E}">
        <p14:creationId xmlns:p14="http://schemas.microsoft.com/office/powerpoint/2010/main" val="42633300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136118" cy="4462760"/>
          </a:xfrm>
          <a:prstGeom prst="rect">
            <a:avLst/>
          </a:prstGeom>
          <a:noFill/>
        </p:spPr>
        <p:txBody>
          <a:bodyPr wrap="square">
            <a:spAutoFit/>
          </a:bodyPr>
          <a:lstStyle/>
          <a:p>
            <a:r>
              <a:rPr lang="de-DE" sz="2400" dirty="0"/>
              <a:t>Weitere App Stores</a:t>
            </a:r>
          </a:p>
          <a:p>
            <a:endParaRPr lang="de-DE" sz="2400" dirty="0"/>
          </a:p>
          <a:p>
            <a:pPr marL="342900" indent="-342900">
              <a:buFont typeface="Arial" panose="020B0604020202020204" pitchFamily="34" charset="0"/>
              <a:buChar char="•"/>
            </a:pPr>
            <a:r>
              <a:rPr lang="de-DE" sz="2000" dirty="0"/>
              <a:t>App Stores von weiteren Smartphone Hersteller:</a:t>
            </a:r>
          </a:p>
          <a:p>
            <a:pPr marL="800100" lvl="1" indent="-342900">
              <a:buFont typeface="Arial" panose="020B0604020202020204" pitchFamily="34" charset="0"/>
              <a:buChar char="•"/>
            </a:pPr>
            <a:r>
              <a:rPr lang="de-DE" sz="2000" dirty="0"/>
              <a:t>Samsung: Galaxy Store</a:t>
            </a:r>
          </a:p>
          <a:p>
            <a:pPr marL="800100" lvl="1" indent="-342900">
              <a:buFont typeface="Arial" panose="020B0604020202020204" pitchFamily="34" charset="0"/>
              <a:buChar char="•"/>
            </a:pPr>
            <a:r>
              <a:rPr lang="de-DE" sz="2000" dirty="0"/>
              <a:t>Huawei: App Gallery</a:t>
            </a:r>
          </a:p>
          <a:p>
            <a:pPr marL="800100" lvl="1" indent="-342900">
              <a:buFont typeface="Arial" panose="020B0604020202020204" pitchFamily="34" charset="0"/>
              <a:buChar char="•"/>
            </a:pPr>
            <a:r>
              <a:rPr lang="de-DE" sz="2000" dirty="0"/>
              <a:t>Xiaomi: Mi Store</a:t>
            </a:r>
          </a:p>
          <a:p>
            <a:pPr marL="800100" lvl="1" indent="-342900">
              <a:buFont typeface="Arial" panose="020B0604020202020204" pitchFamily="34" charset="0"/>
              <a:buChar char="•"/>
            </a:pPr>
            <a:endParaRPr lang="de-DE" sz="2000" dirty="0"/>
          </a:p>
          <a:p>
            <a:pPr marL="342900" indent="-342900">
              <a:buFont typeface="Arial" panose="020B0604020202020204" pitchFamily="34" charset="0"/>
              <a:buChar char="•"/>
            </a:pPr>
            <a:r>
              <a:rPr lang="de-DE" sz="2000" dirty="0"/>
              <a:t>Unabhängige App Stores:</a:t>
            </a:r>
          </a:p>
          <a:p>
            <a:pPr marL="800100" lvl="1" indent="-342900">
              <a:buFont typeface="Arial" panose="020B0604020202020204" pitchFamily="34" charset="0"/>
              <a:buChar char="•"/>
            </a:pPr>
            <a:r>
              <a:rPr lang="de-DE" sz="2000" dirty="0" err="1"/>
              <a:t>APKMirror</a:t>
            </a:r>
            <a:endParaRPr lang="de-DE" sz="2000" dirty="0"/>
          </a:p>
          <a:p>
            <a:pPr marL="800100" lvl="1" indent="-342900">
              <a:buFont typeface="Arial" panose="020B0604020202020204" pitchFamily="34" charset="0"/>
              <a:buChar char="•"/>
            </a:pPr>
            <a:r>
              <a:rPr lang="de-DE" sz="2000" dirty="0"/>
              <a:t>F-Droid</a:t>
            </a:r>
          </a:p>
          <a:p>
            <a:pPr marL="800100" lvl="1" indent="-342900">
              <a:buFont typeface="Arial" panose="020B0604020202020204" pitchFamily="34" charset="0"/>
              <a:buChar char="•"/>
            </a:pPr>
            <a:r>
              <a:rPr lang="de-DE" sz="2000" dirty="0"/>
              <a:t>1Mobile</a:t>
            </a:r>
          </a:p>
          <a:p>
            <a:pPr marL="800100" lvl="1" indent="-342900">
              <a:buFont typeface="Arial" panose="020B0604020202020204" pitchFamily="34" charset="0"/>
              <a:buChar char="•"/>
            </a:pPr>
            <a:r>
              <a:rPr lang="de-DE" sz="2000" dirty="0" err="1"/>
              <a:t>APKPure</a:t>
            </a:r>
            <a:endParaRPr lang="de-DE" sz="2000"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154078" y="6314981"/>
            <a:ext cx="3883844" cy="261610"/>
          </a:xfrm>
          <a:prstGeom prst="rect">
            <a:avLst/>
          </a:prstGeom>
          <a:noFill/>
        </p:spPr>
        <p:txBody>
          <a:bodyPr wrap="square" rtlCol="0">
            <a:spAutoFit/>
          </a:bodyPr>
          <a:lstStyle/>
          <a:p>
            <a:r>
              <a:rPr lang="de-DE" sz="1100" dirty="0"/>
              <a:t>Quelle: </a:t>
            </a:r>
            <a:r>
              <a:rPr lang="de-DE" sz="1100" dirty="0">
                <a:hlinkClick r:id="rId3"/>
              </a:rPr>
              <a:t>Galaxy Store Logo</a:t>
            </a:r>
            <a:r>
              <a:rPr lang="de-DE" sz="1100" dirty="0"/>
              <a:t>, </a:t>
            </a:r>
            <a:r>
              <a:rPr lang="de-DE" sz="1100" dirty="0">
                <a:hlinkClick r:id="rId4"/>
              </a:rPr>
              <a:t>Mi Store Logo</a:t>
            </a:r>
            <a:r>
              <a:rPr lang="de-DE" sz="1100" dirty="0"/>
              <a:t>, </a:t>
            </a:r>
            <a:r>
              <a:rPr lang="de-DE" sz="1100" dirty="0">
                <a:hlinkClick r:id="rId5"/>
              </a:rPr>
              <a:t>APK Mirror Logo</a:t>
            </a:r>
            <a:endParaRPr lang="en-US" sz="1100" dirty="0"/>
          </a:p>
        </p:txBody>
      </p:sp>
      <p:pic>
        <p:nvPicPr>
          <p:cNvPr id="2052" name="Picture 4" descr="Samsung Galaxy Store (Galaxy Apps) 4.5.13.7 (Android 4.3+) APK Download by  Samsung Electronics Co., Ltd. - APKMirror">
            <a:extLst>
              <a:ext uri="{FF2B5EF4-FFF2-40B4-BE49-F238E27FC236}">
                <a16:creationId xmlns:a16="http://schemas.microsoft.com/office/drawing/2014/main" id="{9CDCFE59-D9E0-4806-9016-7912D8D0AA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864" y="2686639"/>
            <a:ext cx="1892431" cy="18924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 Store – Apps bei Google Play">
            <a:extLst>
              <a:ext uri="{FF2B5EF4-FFF2-40B4-BE49-F238E27FC236}">
                <a16:creationId xmlns:a16="http://schemas.microsoft.com/office/drawing/2014/main" id="{6F4FA1FF-1E2E-487D-8C44-F8735DD930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2695" y="1243107"/>
            <a:ext cx="1985870" cy="19858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KMirror Installer (Official) APKs - APKMirror">
            <a:extLst>
              <a:ext uri="{FF2B5EF4-FFF2-40B4-BE49-F238E27FC236}">
                <a16:creationId xmlns:a16="http://schemas.microsoft.com/office/drawing/2014/main" id="{81661145-E718-49BF-924B-4F48208B27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78703" y="3857268"/>
            <a:ext cx="1879862" cy="187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8264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136118" cy="1107996"/>
          </a:xfrm>
          <a:prstGeom prst="rect">
            <a:avLst/>
          </a:prstGeom>
          <a:noFill/>
        </p:spPr>
        <p:txBody>
          <a:bodyPr wrap="square">
            <a:spAutoFit/>
          </a:bodyPr>
          <a:lstStyle/>
          <a:p>
            <a:r>
              <a:rPr lang="de-DE" sz="2400" dirty="0"/>
              <a:t>Chinesische App Stores</a:t>
            </a:r>
          </a:p>
          <a:p>
            <a:endParaRPr lang="de-DE" sz="2400"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6" y="6314981"/>
            <a:ext cx="4163766" cy="261610"/>
          </a:xfrm>
          <a:prstGeom prst="rect">
            <a:avLst/>
          </a:prstGeom>
          <a:noFill/>
        </p:spPr>
        <p:txBody>
          <a:bodyPr wrap="square" rtlCol="0">
            <a:spAutoFit/>
          </a:bodyPr>
          <a:lstStyle/>
          <a:p>
            <a:r>
              <a:rPr lang="de-DE" sz="1100" dirty="0"/>
              <a:t>Quelle: </a:t>
            </a:r>
            <a:r>
              <a:rPr lang="de-DE" sz="1100" dirty="0">
                <a:hlinkClick r:id="rId3"/>
              </a:rPr>
              <a:t>https://www.24hchina.com/chinese-app-store-list/</a:t>
            </a:r>
            <a:endParaRPr lang="en-US" sz="1100" dirty="0"/>
          </a:p>
        </p:txBody>
      </p:sp>
      <p:graphicFrame>
        <p:nvGraphicFramePr>
          <p:cNvPr id="8" name="Diagramm 7">
            <a:extLst>
              <a:ext uri="{FF2B5EF4-FFF2-40B4-BE49-F238E27FC236}">
                <a16:creationId xmlns:a16="http://schemas.microsoft.com/office/drawing/2014/main" id="{E091E98C-5D17-4B61-80B5-E4633E87EF3B}"/>
              </a:ext>
            </a:extLst>
          </p:cNvPr>
          <p:cNvGraphicFramePr/>
          <p:nvPr>
            <p:extLst>
              <p:ext uri="{D42A27DB-BD31-4B8C-83A1-F6EECF244321}">
                <p14:modId xmlns:p14="http://schemas.microsoft.com/office/powerpoint/2010/main" val="3783006978"/>
              </p:ext>
            </p:extLst>
          </p:nvPr>
        </p:nvGraphicFramePr>
        <p:xfrm>
          <a:off x="1882218" y="1847653"/>
          <a:ext cx="8427563" cy="428125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558732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263245" y="6314981"/>
            <a:ext cx="5665509" cy="261610"/>
          </a:xfrm>
          <a:prstGeom prst="rect">
            <a:avLst/>
          </a:prstGeom>
          <a:noFill/>
        </p:spPr>
        <p:txBody>
          <a:bodyPr wrap="square" rtlCol="0">
            <a:spAutoFit/>
          </a:bodyPr>
          <a:lstStyle/>
          <a:p>
            <a:r>
              <a:rPr lang="de-DE" sz="1100" dirty="0"/>
              <a:t>Quelle: </a:t>
            </a:r>
            <a:r>
              <a:rPr lang="de-DE" sz="1100" dirty="0">
                <a:hlinkClick r:id="rId3"/>
              </a:rPr>
              <a:t>https://www.statista.com/statistics/734332/google-play-app-installs-per-year/</a:t>
            </a:r>
            <a:endParaRPr lang="en-US" sz="1100" dirty="0"/>
          </a:p>
        </p:txBody>
      </p:sp>
      <p:graphicFrame>
        <p:nvGraphicFramePr>
          <p:cNvPr id="11" name="Diagramm 10">
            <a:extLst>
              <a:ext uri="{FF2B5EF4-FFF2-40B4-BE49-F238E27FC236}">
                <a16:creationId xmlns:a16="http://schemas.microsoft.com/office/drawing/2014/main" id="{94FB39FB-657E-47FC-9B7F-BBBB4D00BF69}"/>
              </a:ext>
            </a:extLst>
          </p:cNvPr>
          <p:cNvGraphicFramePr/>
          <p:nvPr>
            <p:extLst>
              <p:ext uri="{D42A27DB-BD31-4B8C-83A1-F6EECF244321}">
                <p14:modId xmlns:p14="http://schemas.microsoft.com/office/powerpoint/2010/main" val="3966750136"/>
              </p:ext>
            </p:extLst>
          </p:nvPr>
        </p:nvGraphicFramePr>
        <p:xfrm>
          <a:off x="1550317" y="1857080"/>
          <a:ext cx="8540684" cy="426239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4">
            <a:extLst>
              <a:ext uri="{FF2B5EF4-FFF2-40B4-BE49-F238E27FC236}">
                <a16:creationId xmlns:a16="http://schemas.microsoft.com/office/drawing/2014/main" id="{F53BFA6F-E584-493E-82B6-AC31AC79E7DD}"/>
              </a:ext>
            </a:extLst>
          </p:cNvPr>
          <p:cNvSpPr txBox="1"/>
          <p:nvPr/>
        </p:nvSpPr>
        <p:spPr>
          <a:xfrm>
            <a:off x="1752600" y="1214504"/>
            <a:ext cx="8136118" cy="1107996"/>
          </a:xfrm>
          <a:prstGeom prst="rect">
            <a:avLst/>
          </a:prstGeom>
          <a:noFill/>
        </p:spPr>
        <p:txBody>
          <a:bodyPr wrap="square">
            <a:spAutoFit/>
          </a:bodyPr>
          <a:lstStyle/>
          <a:p>
            <a:r>
              <a:rPr lang="de-DE" sz="2400" dirty="0"/>
              <a:t>App Stores: Ein wachsender Markt</a:t>
            </a:r>
          </a:p>
          <a:p>
            <a:endParaRPr lang="de-DE" sz="2400"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2495709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93589" y="6314981"/>
            <a:ext cx="4004821" cy="261610"/>
          </a:xfrm>
          <a:prstGeom prst="rect">
            <a:avLst/>
          </a:prstGeom>
          <a:noFill/>
        </p:spPr>
        <p:txBody>
          <a:bodyPr wrap="square" rtlCol="0">
            <a:spAutoFit/>
          </a:bodyPr>
          <a:lstStyle/>
          <a:p>
            <a:r>
              <a:rPr lang="de-DE" sz="1100" dirty="0"/>
              <a:t>Quelle: </a:t>
            </a:r>
            <a:r>
              <a:rPr lang="de-DE" sz="1100" dirty="0">
                <a:hlinkClick r:id="rId3"/>
              </a:rPr>
              <a:t>https://www.businessofapps.com/data/app-stores/</a:t>
            </a:r>
            <a:endParaRPr lang="en-US" sz="1100" dirty="0"/>
          </a:p>
        </p:txBody>
      </p:sp>
      <p:graphicFrame>
        <p:nvGraphicFramePr>
          <p:cNvPr id="8" name="Diagramm 7">
            <a:extLst>
              <a:ext uri="{FF2B5EF4-FFF2-40B4-BE49-F238E27FC236}">
                <a16:creationId xmlns:a16="http://schemas.microsoft.com/office/drawing/2014/main" id="{3B7B6D24-49B9-4B32-8E2E-C4F67481295C}"/>
              </a:ext>
            </a:extLst>
          </p:cNvPr>
          <p:cNvGraphicFramePr/>
          <p:nvPr>
            <p:extLst>
              <p:ext uri="{D42A27DB-BD31-4B8C-83A1-F6EECF244321}">
                <p14:modId xmlns:p14="http://schemas.microsoft.com/office/powerpoint/2010/main" val="4200512387"/>
              </p:ext>
            </p:extLst>
          </p:nvPr>
        </p:nvGraphicFramePr>
        <p:xfrm>
          <a:off x="2106366" y="1423447"/>
          <a:ext cx="7979266" cy="47148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047846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graphicFrame>
        <p:nvGraphicFramePr>
          <p:cNvPr id="8" name="Diagramm 7">
            <a:extLst>
              <a:ext uri="{FF2B5EF4-FFF2-40B4-BE49-F238E27FC236}">
                <a16:creationId xmlns:a16="http://schemas.microsoft.com/office/drawing/2014/main" id="{54006D64-0348-43E1-95B8-E3DF59D921AA}"/>
              </a:ext>
            </a:extLst>
          </p:cNvPr>
          <p:cNvGraphicFramePr/>
          <p:nvPr>
            <p:extLst>
              <p:ext uri="{D42A27DB-BD31-4B8C-83A1-F6EECF244321}">
                <p14:modId xmlns:p14="http://schemas.microsoft.com/office/powerpoint/2010/main" val="321711342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feld 12">
            <a:extLst>
              <a:ext uri="{FF2B5EF4-FFF2-40B4-BE49-F238E27FC236}">
                <a16:creationId xmlns:a16="http://schemas.microsoft.com/office/drawing/2014/main" id="{FCE2030B-8445-4842-86D7-FA90EE8E9721}"/>
              </a:ext>
            </a:extLst>
          </p:cNvPr>
          <p:cNvSpPr txBox="1"/>
          <p:nvPr/>
        </p:nvSpPr>
        <p:spPr>
          <a:xfrm>
            <a:off x="3976868" y="6314981"/>
            <a:ext cx="4035916" cy="430887"/>
          </a:xfrm>
          <a:prstGeom prst="rect">
            <a:avLst/>
          </a:prstGeom>
          <a:noFill/>
        </p:spPr>
        <p:txBody>
          <a:bodyPr wrap="square" rtlCol="0">
            <a:spAutoFit/>
          </a:bodyPr>
          <a:lstStyle/>
          <a:p>
            <a:r>
              <a:rPr lang="de-DE" sz="1100" dirty="0"/>
              <a:t>Quelle: </a:t>
            </a:r>
            <a:r>
              <a:rPr lang="de-DE" sz="1100" dirty="0">
                <a:hlinkClick r:id="rId4"/>
              </a:rPr>
              <a:t>https://www.businessofapps.com/data/app-statistics/</a:t>
            </a:r>
            <a:endParaRPr lang="de-DE" sz="1100" dirty="0"/>
          </a:p>
          <a:p>
            <a:endParaRPr lang="en-US" sz="1100" dirty="0"/>
          </a:p>
        </p:txBody>
      </p:sp>
    </p:spTree>
    <p:extLst>
      <p:ext uri="{BB962C8B-B14F-4D97-AF65-F5344CB8AC3E}">
        <p14:creationId xmlns:p14="http://schemas.microsoft.com/office/powerpoint/2010/main" val="3882325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569660"/>
          </a:xfrm>
          <a:prstGeom prst="rect">
            <a:avLst/>
          </a:prstGeom>
          <a:noFill/>
        </p:spPr>
        <p:txBody>
          <a:bodyPr wrap="square">
            <a:spAutoFit/>
          </a:bodyPr>
          <a:lstStyle/>
          <a:p>
            <a:r>
              <a:rPr lang="de-DE" sz="2400" dirty="0"/>
              <a:t>Verzerrung der realen Welt in Karten</a:t>
            </a:r>
          </a:p>
          <a:p>
            <a:endParaRPr lang="de-DE" dirty="0"/>
          </a:p>
          <a:p>
            <a:r>
              <a:rPr lang="de-DE" dirty="0"/>
              <a:t>Jede Projektion hat seine Vor- und Nachteile und ist niemals zu 100% exakt. Die Projektionen unterscheiden sich in Winkeltreue, Flächentreue, vermittelnde Verzerrungseigenschaften, Längentreue.</a:t>
            </a:r>
          </a:p>
        </p:txBody>
      </p:sp>
      <p:pic>
        <p:nvPicPr>
          <p:cNvPr id="4" name="Grafik 3">
            <a:extLst>
              <a:ext uri="{FF2B5EF4-FFF2-40B4-BE49-F238E27FC236}">
                <a16:creationId xmlns:a16="http://schemas.microsoft.com/office/drawing/2014/main" id="{4D187CB4-D981-49C6-A0E0-ABE3E40B2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034" y="2926337"/>
            <a:ext cx="4781463" cy="3215639"/>
          </a:xfrm>
          <a:prstGeom prst="rect">
            <a:avLst/>
          </a:prstGeom>
        </p:spPr>
      </p:pic>
      <p:pic>
        <p:nvPicPr>
          <p:cNvPr id="11" name="Grafik 10">
            <a:extLst>
              <a:ext uri="{FF2B5EF4-FFF2-40B4-BE49-F238E27FC236}">
                <a16:creationId xmlns:a16="http://schemas.microsoft.com/office/drawing/2014/main" id="{90426583-5922-40D9-BA0B-A6770F555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497" y="2887405"/>
            <a:ext cx="4729962" cy="3151330"/>
          </a:xfrm>
          <a:prstGeom prst="rect">
            <a:avLst/>
          </a:prstGeom>
        </p:spPr>
      </p:pic>
      <p:sp>
        <p:nvSpPr>
          <p:cNvPr id="9" name="Textfeld 8">
            <a:extLst>
              <a:ext uri="{FF2B5EF4-FFF2-40B4-BE49-F238E27FC236}">
                <a16:creationId xmlns:a16="http://schemas.microsoft.com/office/drawing/2014/main" id="{DB0EF245-B6C9-4068-B967-AF1128A16B0C}"/>
              </a:ext>
            </a:extLst>
          </p:cNvPr>
          <p:cNvSpPr txBox="1"/>
          <p:nvPr/>
        </p:nvSpPr>
        <p:spPr>
          <a:xfrm>
            <a:off x="4263272" y="6314981"/>
            <a:ext cx="3665456" cy="261610"/>
          </a:xfrm>
          <a:prstGeom prst="rect">
            <a:avLst/>
          </a:prstGeom>
          <a:noFill/>
        </p:spPr>
        <p:txBody>
          <a:bodyPr wrap="square" rtlCol="0">
            <a:spAutoFit/>
          </a:bodyPr>
          <a:lstStyle/>
          <a:p>
            <a:r>
              <a:rPr lang="de-DE" sz="1100" dirty="0"/>
              <a:t>Quellen: </a:t>
            </a:r>
            <a:r>
              <a:rPr lang="en-US" sz="1100" dirty="0">
                <a:hlinkClick r:id="rId5"/>
              </a:rPr>
              <a:t>https://de.wikipedia.org/wiki/Kartennetzentwurf</a:t>
            </a:r>
            <a:endParaRPr lang="en-US" sz="1100" dirty="0"/>
          </a:p>
        </p:txBody>
      </p:sp>
    </p:spTree>
    <p:extLst>
      <p:ext uri="{BB962C8B-B14F-4D97-AF65-F5344CB8AC3E}">
        <p14:creationId xmlns:p14="http://schemas.microsoft.com/office/powerpoint/2010/main" val="20142286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136118" cy="2308324"/>
          </a:xfrm>
          <a:prstGeom prst="rect">
            <a:avLst/>
          </a:prstGeom>
          <a:noFill/>
        </p:spPr>
        <p:txBody>
          <a:bodyPr wrap="square">
            <a:spAutoFit/>
          </a:bodyPr>
          <a:lstStyle/>
          <a:p>
            <a:r>
              <a:rPr lang="de-DE" sz="2400" dirty="0"/>
              <a:t>Rankings: Unterschiede zwischen App Stores</a:t>
            </a:r>
          </a:p>
          <a:p>
            <a:endParaRPr lang="de-DE" sz="2400" dirty="0"/>
          </a:p>
          <a:p>
            <a:r>
              <a:rPr lang="de-DE" dirty="0"/>
              <a:t>Wichtige Informationen damit eine App in das Ranking aufgenommen wird</a:t>
            </a:r>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976868" y="6314981"/>
            <a:ext cx="3687582" cy="261610"/>
          </a:xfrm>
          <a:prstGeom prst="rect">
            <a:avLst/>
          </a:prstGeom>
          <a:noFill/>
        </p:spPr>
        <p:txBody>
          <a:bodyPr wrap="square" rtlCol="0">
            <a:spAutoFit/>
          </a:bodyPr>
          <a:lstStyle/>
          <a:p>
            <a:r>
              <a:rPr lang="de-DE" sz="1100" dirty="0"/>
              <a:t>Quelle: </a:t>
            </a:r>
            <a:r>
              <a:rPr lang="de-DE" sz="1100" dirty="0">
                <a:hlinkClick r:id="rId3"/>
              </a:rPr>
              <a:t>https://buildfire.com/get-ranked-apple-app-store</a:t>
            </a:r>
            <a:r>
              <a:rPr lang="de-DE" sz="1100" dirty="0"/>
              <a:t>/</a:t>
            </a:r>
            <a:endParaRPr lang="en-US" sz="1100" dirty="0"/>
          </a:p>
        </p:txBody>
      </p:sp>
      <p:graphicFrame>
        <p:nvGraphicFramePr>
          <p:cNvPr id="3" name="Tabelle 3">
            <a:extLst>
              <a:ext uri="{FF2B5EF4-FFF2-40B4-BE49-F238E27FC236}">
                <a16:creationId xmlns:a16="http://schemas.microsoft.com/office/drawing/2014/main" id="{9CE1E354-E630-4AB0-B129-163295B66CCF}"/>
              </a:ext>
            </a:extLst>
          </p:cNvPr>
          <p:cNvGraphicFramePr>
            <a:graphicFrameLocks noGrp="1"/>
          </p:cNvGraphicFramePr>
          <p:nvPr>
            <p:extLst>
              <p:ext uri="{D42A27DB-BD31-4B8C-83A1-F6EECF244321}">
                <p14:modId xmlns:p14="http://schemas.microsoft.com/office/powerpoint/2010/main" val="192058527"/>
              </p:ext>
            </p:extLst>
          </p:nvPr>
        </p:nvGraphicFramePr>
        <p:xfrm>
          <a:off x="1760719" y="2534549"/>
          <a:ext cx="8127999" cy="35712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93867792"/>
                    </a:ext>
                  </a:extLst>
                </a:gridCol>
                <a:gridCol w="2709333">
                  <a:extLst>
                    <a:ext uri="{9D8B030D-6E8A-4147-A177-3AD203B41FA5}">
                      <a16:colId xmlns:a16="http://schemas.microsoft.com/office/drawing/2014/main" val="2843686510"/>
                    </a:ext>
                  </a:extLst>
                </a:gridCol>
                <a:gridCol w="2709333">
                  <a:extLst>
                    <a:ext uri="{9D8B030D-6E8A-4147-A177-3AD203B41FA5}">
                      <a16:colId xmlns:a16="http://schemas.microsoft.com/office/drawing/2014/main" val="1563439467"/>
                    </a:ext>
                  </a:extLst>
                </a:gridCol>
              </a:tblGrid>
              <a:tr h="370840">
                <a:tc>
                  <a:txBody>
                    <a:bodyPr/>
                    <a:lstStyle/>
                    <a:p>
                      <a:r>
                        <a:rPr lang="de-DE" dirty="0"/>
                        <a:t>APP</a:t>
                      </a:r>
                    </a:p>
                  </a:txBody>
                  <a:tcPr/>
                </a:tc>
                <a:tc>
                  <a:txBody>
                    <a:bodyPr/>
                    <a:lstStyle/>
                    <a:p>
                      <a:r>
                        <a:rPr lang="de-DE" dirty="0"/>
                        <a:t>APP STORE</a:t>
                      </a:r>
                    </a:p>
                  </a:txBody>
                  <a:tcPr/>
                </a:tc>
                <a:tc>
                  <a:txBody>
                    <a:bodyPr/>
                    <a:lstStyle/>
                    <a:p>
                      <a:r>
                        <a:rPr lang="de-DE" dirty="0"/>
                        <a:t>GOOGLE PLAY</a:t>
                      </a:r>
                    </a:p>
                  </a:txBody>
                  <a:tcPr/>
                </a:tc>
                <a:extLst>
                  <a:ext uri="{0D108BD9-81ED-4DB2-BD59-A6C34878D82A}">
                    <a16:rowId xmlns:a16="http://schemas.microsoft.com/office/drawing/2014/main" val="491281008"/>
                  </a:ext>
                </a:extLst>
              </a:tr>
              <a:tr h="370840">
                <a:tc>
                  <a:txBody>
                    <a:bodyPr/>
                    <a:lstStyle/>
                    <a:p>
                      <a:r>
                        <a:rPr lang="de-DE" dirty="0"/>
                        <a:t>Titel</a:t>
                      </a:r>
                    </a:p>
                  </a:txBody>
                  <a:tcPr/>
                </a:tc>
                <a:tc>
                  <a:txBody>
                    <a:bodyPr/>
                    <a:lstStyle/>
                    <a:p>
                      <a:pPr algn="ctr"/>
                      <a:r>
                        <a:rPr lang="de-DE" dirty="0"/>
                        <a:t>Hohe Auswirkung auf Rankings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Hohe Auswirkung auf Rankings </a:t>
                      </a:r>
                    </a:p>
                  </a:txBody>
                  <a:tcPr/>
                </a:tc>
                <a:extLst>
                  <a:ext uri="{0D108BD9-81ED-4DB2-BD59-A6C34878D82A}">
                    <a16:rowId xmlns:a16="http://schemas.microsoft.com/office/drawing/2014/main" val="345229161"/>
                  </a:ext>
                </a:extLst>
              </a:tr>
              <a:tr h="370840">
                <a:tc>
                  <a:txBody>
                    <a:bodyPr/>
                    <a:lstStyle/>
                    <a:p>
                      <a:r>
                        <a:rPr lang="de-DE" dirty="0"/>
                        <a:t>Beschreibung</a:t>
                      </a:r>
                    </a:p>
                  </a:txBody>
                  <a:tcPr/>
                </a:tc>
                <a:tc>
                  <a:txBody>
                    <a:bodyPr/>
                    <a:lstStyle/>
                    <a:p>
                      <a:pPr algn="ctr"/>
                      <a:r>
                        <a:rPr lang="de-DE" dirty="0"/>
                        <a:t>Keine Auswirkung auf Rankings</a:t>
                      </a:r>
                    </a:p>
                  </a:txBody>
                  <a:tcPr/>
                </a:tc>
                <a:tc>
                  <a:txBody>
                    <a:bodyPr/>
                    <a:lstStyle/>
                    <a:p>
                      <a:pPr algn="ctr"/>
                      <a:r>
                        <a:rPr lang="de-DE" dirty="0"/>
                        <a:t>Auswirkung auf Rankings</a:t>
                      </a:r>
                    </a:p>
                  </a:txBody>
                  <a:tcPr/>
                </a:tc>
                <a:extLst>
                  <a:ext uri="{0D108BD9-81ED-4DB2-BD59-A6C34878D82A}">
                    <a16:rowId xmlns:a16="http://schemas.microsoft.com/office/drawing/2014/main" val="2389921997"/>
                  </a:ext>
                </a:extLst>
              </a:tr>
              <a:tr h="370840">
                <a:tc>
                  <a:txBody>
                    <a:bodyPr/>
                    <a:lstStyle/>
                    <a:p>
                      <a:r>
                        <a:rPr lang="de-DE" dirty="0"/>
                        <a:t>Schlagwörter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Auswirkung auf Rankings</a:t>
                      </a:r>
                    </a:p>
                  </a:txBody>
                  <a:tcPr/>
                </a:tc>
                <a:tc>
                  <a:txBody>
                    <a:bodyPr/>
                    <a:lstStyle/>
                    <a:p>
                      <a:pPr algn="ctr"/>
                      <a:r>
                        <a:rPr lang="de-DE" dirty="0"/>
                        <a:t>Nicht vorhanden</a:t>
                      </a:r>
                    </a:p>
                  </a:txBody>
                  <a:tcPr/>
                </a:tc>
                <a:extLst>
                  <a:ext uri="{0D108BD9-81ED-4DB2-BD59-A6C34878D82A}">
                    <a16:rowId xmlns:a16="http://schemas.microsoft.com/office/drawing/2014/main" val="505299327"/>
                  </a:ext>
                </a:extLst>
              </a:tr>
              <a:tr h="370840">
                <a:tc>
                  <a:txBody>
                    <a:bodyPr/>
                    <a:lstStyle/>
                    <a:p>
                      <a:r>
                        <a:rPr lang="de-DE" dirty="0"/>
                        <a:t>Bewertung / Rezension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Auswirkung auf Rankings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Auswirkung auf Rankings</a:t>
                      </a:r>
                    </a:p>
                  </a:txBody>
                  <a:tcPr/>
                </a:tc>
                <a:extLst>
                  <a:ext uri="{0D108BD9-81ED-4DB2-BD59-A6C34878D82A}">
                    <a16:rowId xmlns:a16="http://schemas.microsoft.com/office/drawing/2014/main" val="148404193"/>
                  </a:ext>
                </a:extLst>
              </a:tr>
              <a:tr h="370840">
                <a:tc>
                  <a:txBody>
                    <a:bodyPr/>
                    <a:lstStyle/>
                    <a:p>
                      <a:r>
                        <a:rPr lang="de-DE" dirty="0"/>
                        <a:t>App Listing Links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Keine Auswirkung auf Rankings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Auswirkung auf Rankings</a:t>
                      </a:r>
                    </a:p>
                  </a:txBody>
                  <a:tcPr/>
                </a:tc>
                <a:extLst>
                  <a:ext uri="{0D108BD9-81ED-4DB2-BD59-A6C34878D82A}">
                    <a16:rowId xmlns:a16="http://schemas.microsoft.com/office/drawing/2014/main" val="950607348"/>
                  </a:ext>
                </a:extLst>
              </a:tr>
            </a:tbl>
          </a:graphicData>
        </a:graphic>
      </p:graphicFrame>
    </p:spTree>
    <p:extLst>
      <p:ext uri="{BB962C8B-B14F-4D97-AF65-F5344CB8AC3E}">
        <p14:creationId xmlns:p14="http://schemas.microsoft.com/office/powerpoint/2010/main" val="28942869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334080" cy="5201424"/>
          </a:xfrm>
          <a:prstGeom prst="rect">
            <a:avLst/>
          </a:prstGeom>
          <a:noFill/>
        </p:spPr>
        <p:txBody>
          <a:bodyPr wrap="square">
            <a:spAutoFit/>
          </a:bodyPr>
          <a:lstStyle/>
          <a:p>
            <a:r>
              <a:rPr lang="de-DE" sz="2400" dirty="0"/>
              <a:t>App Stores Gebühren</a:t>
            </a:r>
          </a:p>
          <a:p>
            <a:endParaRPr lang="de-DE" sz="2000" dirty="0"/>
          </a:p>
          <a:p>
            <a:pPr marL="285750" indent="-285750">
              <a:buFont typeface="Arial" panose="020B0604020202020204" pitchFamily="34" charset="0"/>
              <a:buChar char="•"/>
            </a:pPr>
            <a:r>
              <a:rPr lang="de-DE" dirty="0"/>
              <a:t>Apple App Store</a:t>
            </a:r>
          </a:p>
          <a:p>
            <a:pPr marL="742950" lvl="1" indent="-285750">
              <a:buFont typeface="Arial" panose="020B0604020202020204" pitchFamily="34" charset="0"/>
              <a:buChar char="•"/>
            </a:pPr>
            <a:r>
              <a:rPr lang="de-DE" dirty="0"/>
              <a:t>30% auf Apps und in-App-Käufe</a:t>
            </a:r>
          </a:p>
          <a:p>
            <a:pPr marL="742950" lvl="1" indent="-285750">
              <a:buFont typeface="Arial" panose="020B0604020202020204" pitchFamily="34" charset="0"/>
              <a:buChar char="•"/>
            </a:pPr>
            <a:r>
              <a:rPr lang="de-DE" dirty="0"/>
              <a:t>15% ab dem 2.Jahr</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Google Play Store</a:t>
            </a:r>
          </a:p>
          <a:p>
            <a:pPr marL="742950" lvl="1" indent="-285750">
              <a:buFont typeface="Arial" panose="020B0604020202020204" pitchFamily="34" charset="0"/>
              <a:buChar char="•"/>
            </a:pPr>
            <a:r>
              <a:rPr lang="de-DE" dirty="0"/>
              <a:t>30% auf Apps und in-App-Käufe</a:t>
            </a:r>
          </a:p>
          <a:p>
            <a:pPr marL="742950" lvl="1" indent="-285750">
              <a:buFont typeface="Arial" panose="020B0604020202020204" pitchFamily="34" charset="0"/>
              <a:buChar char="•"/>
            </a:pPr>
            <a:r>
              <a:rPr lang="de-DE" dirty="0"/>
              <a:t>15% ab dem 2.Jahr</a:t>
            </a:r>
          </a:p>
          <a:p>
            <a:pPr marL="742950" lvl="1" indent="-285750">
              <a:buFont typeface="Arial" panose="020B0604020202020204" pitchFamily="34" charset="0"/>
              <a:buChar char="•"/>
            </a:pPr>
            <a:r>
              <a:rPr lang="de-DE" dirty="0"/>
              <a:t>15% bis zum ersten Umsatz von einer Millionen US Dollar </a:t>
            </a:r>
          </a:p>
          <a:p>
            <a:pPr lvl="1"/>
            <a:endParaRPr lang="de-DE" dirty="0"/>
          </a:p>
          <a:p>
            <a:pPr marL="285750" indent="-285750">
              <a:buFont typeface="Arial" panose="020B0604020202020204" pitchFamily="34" charset="0"/>
              <a:buChar char="•"/>
            </a:pPr>
            <a:r>
              <a:rPr lang="de-DE" dirty="0"/>
              <a:t>Amazon App Store</a:t>
            </a:r>
          </a:p>
          <a:p>
            <a:pPr marL="742950" lvl="1" indent="-285750">
              <a:buFont typeface="Arial" panose="020B0604020202020204" pitchFamily="34" charset="0"/>
              <a:buChar char="•"/>
            </a:pPr>
            <a:r>
              <a:rPr lang="de-DE" dirty="0"/>
              <a:t>30% auf Apps und in-App-Käufe</a:t>
            </a:r>
          </a:p>
          <a:p>
            <a:pPr marL="742950" lvl="1" indent="-285750">
              <a:buFont typeface="Arial" panose="020B0604020202020204" pitchFamily="34" charset="0"/>
              <a:buChar char="•"/>
            </a:pPr>
            <a:r>
              <a:rPr lang="de-DE" dirty="0"/>
              <a:t>20% bei einem Umsatz von unter einer Millionen US Dollar pro Jahr</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Microsoft Store</a:t>
            </a:r>
          </a:p>
          <a:p>
            <a:pPr marL="742950" lvl="1" indent="-285750">
              <a:buFont typeface="Arial" panose="020B0604020202020204" pitchFamily="34" charset="0"/>
              <a:buChar char="•"/>
            </a:pPr>
            <a:r>
              <a:rPr lang="de-DE" dirty="0"/>
              <a:t>15% auf Apps, 30% auf Apps für Xbox Konsolen</a:t>
            </a:r>
          </a:p>
          <a:p>
            <a:pPr marL="285750" indent="-285750">
              <a:buFont typeface="Arial" panose="020B0604020202020204" pitchFamily="34" charset="0"/>
              <a:buChar char="•"/>
            </a:pPr>
            <a:endParaRPr lang="de-DE" dirty="0"/>
          </a:p>
        </p:txBody>
      </p:sp>
      <p:sp>
        <p:nvSpPr>
          <p:cNvPr id="8" name="Textfeld 7">
            <a:extLst>
              <a:ext uri="{FF2B5EF4-FFF2-40B4-BE49-F238E27FC236}">
                <a16:creationId xmlns:a16="http://schemas.microsoft.com/office/drawing/2014/main" id="{7F2B7827-FBBC-47DE-A4A9-F8F48D02AA33}"/>
              </a:ext>
            </a:extLst>
          </p:cNvPr>
          <p:cNvSpPr txBox="1"/>
          <p:nvPr/>
        </p:nvSpPr>
        <p:spPr>
          <a:xfrm>
            <a:off x="2859857" y="6314981"/>
            <a:ext cx="6119566" cy="261610"/>
          </a:xfrm>
          <a:prstGeom prst="rect">
            <a:avLst/>
          </a:prstGeom>
          <a:noFill/>
        </p:spPr>
        <p:txBody>
          <a:bodyPr wrap="square" rtlCol="0">
            <a:spAutoFit/>
          </a:bodyPr>
          <a:lstStyle/>
          <a:p>
            <a:r>
              <a:rPr lang="de-DE" sz="1100" dirty="0"/>
              <a:t>Quelle: </a:t>
            </a:r>
            <a:r>
              <a:rPr lang="de-DE" sz="1100" dirty="0">
                <a:hlinkClick r:id="rId3"/>
              </a:rPr>
              <a:t>https://www.theverge.com/21445923/platform-fees-apps-games-business-marketplace</a:t>
            </a:r>
            <a:r>
              <a:rPr lang="de-DE" sz="1100" dirty="0"/>
              <a:t>.</a:t>
            </a:r>
            <a:endParaRPr lang="en-US" sz="1100" dirty="0"/>
          </a:p>
        </p:txBody>
      </p:sp>
    </p:spTree>
    <p:extLst>
      <p:ext uri="{BB962C8B-B14F-4D97-AF65-F5344CB8AC3E}">
        <p14:creationId xmlns:p14="http://schemas.microsoft.com/office/powerpoint/2010/main" val="7456926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334080" cy="5786199"/>
          </a:xfrm>
          <a:prstGeom prst="rect">
            <a:avLst/>
          </a:prstGeom>
          <a:noFill/>
        </p:spPr>
        <p:txBody>
          <a:bodyPr wrap="square">
            <a:spAutoFit/>
          </a:bodyPr>
          <a:lstStyle/>
          <a:p>
            <a:r>
              <a:rPr lang="de-DE" sz="2400" dirty="0"/>
              <a:t>Publishing</a:t>
            </a:r>
          </a:p>
          <a:p>
            <a:endParaRPr lang="de-DE" sz="2400" dirty="0"/>
          </a:p>
          <a:p>
            <a:r>
              <a:rPr lang="de-DE" sz="2400" dirty="0"/>
              <a:t>Apple App Store </a:t>
            </a:r>
            <a:r>
              <a:rPr lang="de-DE" sz="2400" dirty="0" err="1"/>
              <a:t>Policies</a:t>
            </a:r>
            <a:endParaRPr lang="de-DE" sz="2400" dirty="0"/>
          </a:p>
          <a:p>
            <a:endParaRPr lang="de-DE" sz="2400" dirty="0"/>
          </a:p>
          <a:p>
            <a:pPr marL="342900" indent="-342900">
              <a:buFont typeface="Arial" panose="020B0604020202020204" pitchFamily="34" charset="0"/>
              <a:buChar char="•"/>
            </a:pPr>
            <a:r>
              <a:rPr lang="de-DE" sz="2000" dirty="0"/>
              <a:t>Getestete App, keine Bugs</a:t>
            </a:r>
          </a:p>
          <a:p>
            <a:pPr marL="342900" indent="-342900">
              <a:buFont typeface="Arial" panose="020B0604020202020204" pitchFamily="34" charset="0"/>
              <a:buChar char="•"/>
            </a:pPr>
            <a:r>
              <a:rPr lang="de-DE" sz="2000" dirty="0"/>
              <a:t>Korrekte App Informationen und </a:t>
            </a:r>
            <a:r>
              <a:rPr lang="de-DE" sz="2000" dirty="0" err="1"/>
              <a:t>Metadata</a:t>
            </a:r>
            <a:endParaRPr lang="de-DE" sz="2000" dirty="0"/>
          </a:p>
          <a:p>
            <a:pPr marL="342900" indent="-342900">
              <a:buFont typeface="Arial" panose="020B0604020202020204" pitchFamily="34" charset="0"/>
              <a:buChar char="•"/>
            </a:pPr>
            <a:r>
              <a:rPr lang="de-DE" sz="2000" dirty="0"/>
              <a:t>Kontaktinformationen benötigt</a:t>
            </a:r>
          </a:p>
          <a:p>
            <a:pPr marL="342900" indent="-342900">
              <a:buFont typeface="Arial" panose="020B0604020202020204" pitchFamily="34" charset="0"/>
              <a:buChar char="•"/>
            </a:pPr>
            <a:r>
              <a:rPr lang="de-DE" sz="2000" dirty="0"/>
              <a:t>Demo Account, benötigte Hardware und Ressourcen</a:t>
            </a:r>
          </a:p>
          <a:p>
            <a:pPr marL="342900" indent="-342900">
              <a:buFont typeface="Arial" panose="020B0604020202020204" pitchFamily="34" charset="0"/>
              <a:buChar char="•"/>
            </a:pPr>
            <a:r>
              <a:rPr lang="de-DE" sz="2000" dirty="0"/>
              <a:t>Aktivierte Backend Dienste</a:t>
            </a:r>
          </a:p>
          <a:p>
            <a:pPr marL="342900" indent="-342900">
              <a:buFont typeface="Arial" panose="020B0604020202020204" pitchFamily="34" charset="0"/>
              <a:buChar char="•"/>
            </a:pPr>
            <a:r>
              <a:rPr lang="de-DE" sz="2000" dirty="0"/>
              <a:t>Ausführliche Dokumentation für Features und in-App-Käufe</a:t>
            </a:r>
          </a:p>
          <a:p>
            <a:pPr marL="342900" indent="-342900">
              <a:buFont typeface="Arial" panose="020B0604020202020204" pitchFamily="34" charset="0"/>
              <a:buChar char="•"/>
            </a:pPr>
            <a:r>
              <a:rPr lang="de-DE" sz="2000" dirty="0"/>
              <a:t>App muss Apple eigenen Guidelines folgen</a:t>
            </a:r>
          </a:p>
          <a:p>
            <a:endParaRPr lang="de-DE" sz="2000" dirty="0"/>
          </a:p>
          <a:p>
            <a:r>
              <a:rPr lang="de-DE" sz="2000" dirty="0" err="1"/>
              <a:t>Policies</a:t>
            </a:r>
            <a:r>
              <a:rPr lang="de-DE" sz="2000" dirty="0"/>
              <a:t> und Guidelines: </a:t>
            </a:r>
          </a:p>
          <a:p>
            <a:r>
              <a:rPr lang="de-DE" sz="2000" dirty="0"/>
              <a:t>Apple: </a:t>
            </a:r>
            <a:r>
              <a:rPr lang="de-DE" sz="2000" dirty="0">
                <a:hlinkClick r:id="rId3"/>
              </a:rPr>
              <a:t>https://developer.apple.com/app-store/review/guidelines/</a:t>
            </a:r>
            <a:endParaRPr lang="de-DE" sz="2000" dirty="0"/>
          </a:p>
          <a:p>
            <a:r>
              <a:rPr lang="de-DE" sz="2000" dirty="0"/>
              <a:t>Google: </a:t>
            </a:r>
            <a:r>
              <a:rPr lang="de-DE" sz="2000" dirty="0">
                <a:hlinkClick r:id="rId4"/>
              </a:rPr>
              <a:t>https://play.google.com/about/developer-content-policy/</a:t>
            </a:r>
            <a:endParaRPr lang="de-DE" sz="20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1065503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35914190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Testing and Analytics</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Seventh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22,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7056068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830997"/>
          </a:xfrm>
        </p:spPr>
        <p:txBody>
          <a:bodyPr/>
          <a:lstStyle/>
          <a:p>
            <a:r>
              <a:rPr lang="en-US" sz="2400" dirty="0">
                <a:solidFill>
                  <a:schemeClr val="accent1"/>
                </a:solidFill>
              </a:rPr>
              <a:t>Testing and Analytics</a:t>
            </a:r>
            <a:br>
              <a:rPr lang="en-US" sz="2400" dirty="0">
                <a:solidFill>
                  <a:schemeClr val="accent1"/>
                </a:solidFill>
              </a:rPr>
            </a:b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3623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5940088"/>
          </a:xfrm>
          <a:prstGeom prst="rect">
            <a:avLst/>
          </a:prstGeom>
          <a:noFill/>
        </p:spPr>
        <p:txBody>
          <a:bodyPr wrap="square">
            <a:spAutoFit/>
          </a:bodyPr>
          <a:lstStyle/>
          <a:p>
            <a:r>
              <a:rPr lang="de-DE" sz="2400" dirty="0"/>
              <a:t>Arten von Tests</a:t>
            </a:r>
          </a:p>
          <a:p>
            <a:endParaRPr lang="de-DE" sz="2000" dirty="0"/>
          </a:p>
          <a:p>
            <a:pPr marL="342900" indent="-342900">
              <a:buFont typeface="Arial" panose="020B0604020202020204" pitchFamily="34" charset="0"/>
              <a:buChar char="•"/>
            </a:pPr>
            <a:r>
              <a:rPr lang="de-DE" sz="2000" dirty="0"/>
              <a:t>Usability</a:t>
            </a:r>
          </a:p>
          <a:p>
            <a:pPr marL="800100" lvl="1" indent="-342900">
              <a:buFont typeface="Arial" panose="020B0604020202020204" pitchFamily="34" charset="0"/>
              <a:buChar char="•"/>
            </a:pPr>
            <a:r>
              <a:rPr lang="de-DE" dirty="0"/>
              <a:t>Testet die Gebrauchstauglichkeit mit potenziellen Benutzern</a:t>
            </a:r>
          </a:p>
          <a:p>
            <a:pPr marL="800100" lvl="1" indent="-342900">
              <a:buFont typeface="Arial" panose="020B0604020202020204" pitchFamily="34" charset="0"/>
              <a:buChar char="•"/>
            </a:pPr>
            <a:r>
              <a:rPr lang="de-DE" dirty="0"/>
              <a:t>Versuchspersonen erhalten typische Aufgaben die im Testobjekt zu lösen sind</a:t>
            </a:r>
          </a:p>
          <a:p>
            <a:pPr marL="800100" lvl="1" indent="-342900">
              <a:buFont typeface="Arial" panose="020B0604020202020204" pitchFamily="34" charset="0"/>
              <a:buChar char="•"/>
            </a:pPr>
            <a:r>
              <a:rPr lang="de-DE" dirty="0"/>
              <a:t>Durchführung wird genau beobachtet (Zeit, Tracking von Eingaben, Ton und Video)</a:t>
            </a:r>
          </a:p>
          <a:p>
            <a:pPr marL="800100" lvl="1"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sz="2000" dirty="0" err="1"/>
              <a:t>Compatibility</a:t>
            </a:r>
            <a:endParaRPr lang="de-DE" sz="2000" dirty="0"/>
          </a:p>
          <a:p>
            <a:pPr marL="800100" lvl="1" indent="-342900">
              <a:buFont typeface="Arial" panose="020B0604020202020204" pitchFamily="34" charset="0"/>
              <a:buChar char="•"/>
            </a:pPr>
            <a:r>
              <a:rPr lang="de-DE" dirty="0"/>
              <a:t>angewendet um sicherzustellen, dass Apps auf unterschiedlichen Umgebungen funktionieren.</a:t>
            </a:r>
          </a:p>
          <a:p>
            <a:pPr marL="800100" lvl="1" indent="-342900">
              <a:buFont typeface="Arial" panose="020B0604020202020204" pitchFamily="34" charset="0"/>
              <a:buChar char="•"/>
            </a:pPr>
            <a:r>
              <a:rPr lang="de-DE" dirty="0"/>
              <a:t>Tools zum testen der Kompatibilität</a:t>
            </a:r>
          </a:p>
          <a:p>
            <a:pPr marL="1257300" lvl="2" indent="-342900">
              <a:buFont typeface="Arial" panose="020B0604020202020204" pitchFamily="34" charset="0"/>
              <a:buChar char="•"/>
            </a:pPr>
            <a:r>
              <a:rPr lang="de-DE" dirty="0" err="1"/>
              <a:t>TestComplete</a:t>
            </a:r>
            <a:r>
              <a:rPr lang="de-DE" dirty="0"/>
              <a:t> Mobile</a:t>
            </a:r>
          </a:p>
          <a:p>
            <a:pPr marL="1257300" lvl="2" indent="-342900">
              <a:buFont typeface="Arial" panose="020B0604020202020204" pitchFamily="34" charset="0"/>
              <a:buChar char="•"/>
            </a:pPr>
            <a:r>
              <a:rPr lang="de-DE" dirty="0" err="1"/>
              <a:t>Experitest</a:t>
            </a:r>
            <a:endParaRPr lang="de-DE" dirty="0"/>
          </a:p>
          <a:p>
            <a:pPr marL="1257300" lvl="2" indent="-342900">
              <a:buFont typeface="Arial" panose="020B0604020202020204" pitchFamily="34" charset="0"/>
              <a:buChar char="•"/>
            </a:pPr>
            <a:r>
              <a:rPr lang="de-DE" dirty="0" err="1"/>
              <a:t>Ranorex</a:t>
            </a:r>
            <a:r>
              <a:rPr lang="de-DE" dirty="0"/>
              <a:t> Studio</a:t>
            </a:r>
          </a:p>
          <a:p>
            <a:pPr marL="1257300" lvl="2" indent="-342900">
              <a:buFont typeface="Arial" panose="020B0604020202020204" pitchFamily="34" charset="0"/>
              <a:buChar char="•"/>
            </a:pPr>
            <a:r>
              <a:rPr lang="de-DE" dirty="0"/>
              <a:t>Android Studio AVD Manager</a:t>
            </a:r>
          </a:p>
          <a:p>
            <a:pPr marL="800100" lvl="1" indent="-342900">
              <a:buFont typeface="Arial" panose="020B0604020202020204" pitchFamily="34" charset="0"/>
              <a:buChar char="•"/>
            </a:pPr>
            <a:endParaRPr lang="de-DE" dirty="0"/>
          </a:p>
          <a:p>
            <a:pPr marL="800100" lvl="1" indent="-342900">
              <a:buFont typeface="Arial" panose="020B0604020202020204" pitchFamily="34" charset="0"/>
              <a:buChar char="•"/>
            </a:pPr>
            <a:endParaRPr lang="de-DE" sz="2400" dirty="0"/>
          </a:p>
          <a:p>
            <a:pPr marL="285750" indent="-285750">
              <a:buFont typeface="Arial" panose="020B0604020202020204" pitchFamily="34" charset="0"/>
              <a:buChar char="•"/>
            </a:pPr>
            <a:endParaRPr lang="de-DE" dirty="0"/>
          </a:p>
        </p:txBody>
      </p:sp>
      <p:sp>
        <p:nvSpPr>
          <p:cNvPr id="8" name="Textfeld 7">
            <a:extLst>
              <a:ext uri="{FF2B5EF4-FFF2-40B4-BE49-F238E27FC236}">
                <a16:creationId xmlns:a16="http://schemas.microsoft.com/office/drawing/2014/main" id="{3784F471-CEB0-4405-8FF9-D9D1A897B047}"/>
              </a:ext>
            </a:extLst>
          </p:cNvPr>
          <p:cNvSpPr txBox="1"/>
          <p:nvPr/>
        </p:nvSpPr>
        <p:spPr>
          <a:xfrm>
            <a:off x="3821718" y="6145704"/>
            <a:ext cx="4548563" cy="430887"/>
          </a:xfrm>
          <a:prstGeom prst="rect">
            <a:avLst/>
          </a:prstGeom>
          <a:noFill/>
        </p:spPr>
        <p:txBody>
          <a:bodyPr wrap="square" rtlCol="0">
            <a:spAutoFit/>
          </a:bodyPr>
          <a:lstStyle/>
          <a:p>
            <a:r>
              <a:rPr lang="de-DE" sz="1100" dirty="0"/>
              <a:t>Quelle: </a:t>
            </a:r>
            <a:r>
              <a:rPr lang="de-DE" sz="1100" dirty="0">
                <a:hlinkClick r:id="rId3"/>
              </a:rPr>
              <a:t>https://de.wikipedia.org/wiki/Usability-Test</a:t>
            </a:r>
            <a:r>
              <a:rPr lang="de-DE" sz="1100" dirty="0"/>
              <a:t>, </a:t>
            </a:r>
            <a:r>
              <a:rPr lang="de-DE" sz="1100" dirty="0">
                <a:hlinkClick r:id="rId4"/>
              </a:rPr>
              <a:t>https://performancelabus.com/compatibility-testing-role-in-mobile/#7</a:t>
            </a:r>
            <a:endParaRPr lang="en-US" sz="1100" dirty="0"/>
          </a:p>
        </p:txBody>
      </p:sp>
    </p:spTree>
    <p:extLst>
      <p:ext uri="{BB962C8B-B14F-4D97-AF65-F5344CB8AC3E}">
        <p14:creationId xmlns:p14="http://schemas.microsoft.com/office/powerpoint/2010/main" val="41022416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5324535"/>
          </a:xfrm>
          <a:prstGeom prst="rect">
            <a:avLst/>
          </a:prstGeom>
          <a:noFill/>
        </p:spPr>
        <p:txBody>
          <a:bodyPr wrap="square">
            <a:spAutoFit/>
          </a:bodyPr>
          <a:lstStyle/>
          <a:p>
            <a:r>
              <a:rPr lang="de-DE" sz="2400" dirty="0"/>
              <a:t>Herausforderungen beim Testen</a:t>
            </a:r>
          </a:p>
          <a:p>
            <a:endParaRPr lang="de-DE" sz="2400" dirty="0"/>
          </a:p>
          <a:p>
            <a:r>
              <a:rPr lang="de-DE" sz="2000" dirty="0"/>
              <a:t>Unterschiedliche... </a:t>
            </a:r>
          </a:p>
          <a:p>
            <a:endParaRPr lang="de-DE" dirty="0"/>
          </a:p>
          <a:p>
            <a:pPr marL="342900" indent="-342900">
              <a:buFont typeface="Arial" panose="020B0604020202020204" pitchFamily="34" charset="0"/>
              <a:buChar char="•"/>
            </a:pPr>
            <a:r>
              <a:rPr lang="de-DE" sz="2000" dirty="0"/>
              <a:t>Hersteller </a:t>
            </a:r>
          </a:p>
          <a:p>
            <a:pPr marL="800100" lvl="1" indent="-342900">
              <a:buFont typeface="Arial" panose="020B0604020202020204" pitchFamily="34" charset="0"/>
              <a:buChar char="•"/>
            </a:pPr>
            <a:r>
              <a:rPr lang="de-DE" sz="2000" dirty="0"/>
              <a:t>Apple, Samsung, Xiaomi, etc.)</a:t>
            </a:r>
          </a:p>
          <a:p>
            <a:endParaRPr lang="de-DE" dirty="0"/>
          </a:p>
          <a:p>
            <a:pPr marL="342900" indent="-342900">
              <a:buFont typeface="Arial" panose="020B0604020202020204" pitchFamily="34" charset="0"/>
              <a:buChar char="•"/>
            </a:pPr>
            <a:r>
              <a:rPr lang="de-DE" sz="2000" dirty="0"/>
              <a:t>Geräte</a:t>
            </a:r>
          </a:p>
          <a:p>
            <a:pPr marL="800100" lvl="1" indent="-342900">
              <a:buFont typeface="Arial" panose="020B0604020202020204" pitchFamily="34" charset="0"/>
              <a:buChar char="•"/>
            </a:pPr>
            <a:r>
              <a:rPr lang="de-DE" sz="2000" dirty="0"/>
              <a:t>Galaxy S8, Galaxy S21, iPhone13, etc.)</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sz="2000" dirty="0"/>
              <a:t>Betriebssysteme und Versionen </a:t>
            </a:r>
          </a:p>
          <a:p>
            <a:pPr marL="800100" lvl="1" indent="-342900">
              <a:buFont typeface="Arial" panose="020B0604020202020204" pitchFamily="34" charset="0"/>
              <a:buChar char="•"/>
            </a:pPr>
            <a:r>
              <a:rPr lang="de-DE" sz="2000" dirty="0"/>
              <a:t>Android: API 1- 31 (31: „Android 12“)</a:t>
            </a:r>
          </a:p>
          <a:p>
            <a:pPr marL="800100" lvl="1" indent="-342900">
              <a:buFont typeface="Arial" panose="020B0604020202020204" pitchFamily="34" charset="0"/>
              <a:buChar char="•"/>
            </a:pPr>
            <a:r>
              <a:rPr lang="de-DE" sz="2000" dirty="0"/>
              <a:t>iOS: 1.0 – 14  (14: „iOS Azul“)</a:t>
            </a:r>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2303282" y="6314981"/>
            <a:ext cx="7117237" cy="261610"/>
          </a:xfrm>
          <a:prstGeom prst="rect">
            <a:avLst/>
          </a:prstGeom>
          <a:noFill/>
        </p:spPr>
        <p:txBody>
          <a:bodyPr wrap="square" rtlCol="0">
            <a:spAutoFit/>
          </a:bodyPr>
          <a:lstStyle/>
          <a:p>
            <a:r>
              <a:rPr lang="de-DE" sz="1100" dirty="0"/>
              <a:t>Quelle: </a:t>
            </a:r>
            <a:r>
              <a:rPr lang="de-DE" sz="1100" dirty="0">
                <a:hlinkClick r:id="rId3"/>
              </a:rPr>
              <a:t>https://www.bluetoothtest.de/wissen/geschichte/</a:t>
            </a:r>
            <a:r>
              <a:rPr lang="de-DE" sz="1100" dirty="0"/>
              <a:t> </a:t>
            </a:r>
            <a:r>
              <a:rPr lang="en-US" sz="1100" dirty="0">
                <a:hlinkClick r:id="rId4"/>
              </a:rPr>
              <a:t>https://de.wikipedia.org/wiki/Bluetooth#Bluetooth_4.1</a:t>
            </a:r>
            <a:endParaRPr lang="en-US" sz="1100" dirty="0"/>
          </a:p>
        </p:txBody>
      </p:sp>
    </p:spTree>
    <p:extLst>
      <p:ext uri="{BB962C8B-B14F-4D97-AF65-F5344CB8AC3E}">
        <p14:creationId xmlns:p14="http://schemas.microsoft.com/office/powerpoint/2010/main" val="9651862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5940088"/>
          </a:xfrm>
          <a:prstGeom prst="rect">
            <a:avLst/>
          </a:prstGeom>
          <a:noFill/>
        </p:spPr>
        <p:txBody>
          <a:bodyPr wrap="square">
            <a:spAutoFit/>
          </a:bodyPr>
          <a:lstStyle/>
          <a:p>
            <a:r>
              <a:rPr lang="de-DE" sz="2400" dirty="0"/>
              <a:t>Herausforderungen</a:t>
            </a:r>
          </a:p>
          <a:p>
            <a:endParaRPr lang="de-DE" sz="2400" dirty="0"/>
          </a:p>
          <a:p>
            <a:r>
              <a:rPr lang="de-DE" sz="2000" dirty="0"/>
              <a:t>Unterschiedliche... </a:t>
            </a:r>
          </a:p>
          <a:p>
            <a:endParaRPr lang="de-DE" dirty="0"/>
          </a:p>
          <a:p>
            <a:pPr marL="342900" indent="-342900">
              <a:buFont typeface="Arial" panose="020B0604020202020204" pitchFamily="34" charset="0"/>
              <a:buChar char="•"/>
            </a:pPr>
            <a:r>
              <a:rPr lang="de-DE" sz="2000" dirty="0"/>
              <a:t>Mobile Netzwerke </a:t>
            </a:r>
          </a:p>
          <a:p>
            <a:pPr marL="742950" lvl="1" indent="-285750">
              <a:buFont typeface="Arial" panose="020B0604020202020204" pitchFamily="34" charset="0"/>
              <a:buChar char="•"/>
            </a:pPr>
            <a:r>
              <a:rPr lang="de-DE" sz="2000" dirty="0"/>
              <a:t>2G, 3G, 4G, 5G</a:t>
            </a:r>
            <a:endParaRPr lang="de-DE" sz="2400" dirty="0"/>
          </a:p>
          <a:p>
            <a:endParaRPr lang="de-DE" dirty="0"/>
          </a:p>
          <a:p>
            <a:pPr marL="342900" indent="-342900">
              <a:buFont typeface="Arial" panose="020B0604020202020204" pitchFamily="34" charset="0"/>
              <a:buChar char="•"/>
            </a:pPr>
            <a:r>
              <a:rPr lang="de-DE" sz="2000" dirty="0"/>
              <a:t>Einstellungen</a:t>
            </a:r>
          </a:p>
          <a:p>
            <a:pPr marL="800100" lvl="1" indent="-342900">
              <a:buFont typeface="Arial" panose="020B0604020202020204" pitchFamily="34" charset="0"/>
              <a:buChar char="•"/>
            </a:pPr>
            <a:r>
              <a:rPr lang="de-DE" sz="2000" dirty="0"/>
              <a:t>Datenschutzeinstellungen</a:t>
            </a:r>
          </a:p>
          <a:p>
            <a:pPr marL="800100" lvl="1" indent="-342900">
              <a:buFont typeface="Arial" panose="020B0604020202020204" pitchFamily="34" charset="0"/>
              <a:buChar char="•"/>
            </a:pPr>
            <a:r>
              <a:rPr lang="de-DE" sz="2000" dirty="0"/>
              <a:t>Berechtigungen</a:t>
            </a:r>
          </a:p>
          <a:p>
            <a:endParaRPr lang="de-DE" dirty="0"/>
          </a:p>
          <a:p>
            <a:pPr marL="342900" indent="-342900">
              <a:buFont typeface="Arial" panose="020B0604020202020204" pitchFamily="34" charset="0"/>
              <a:buChar char="•"/>
            </a:pPr>
            <a:r>
              <a:rPr lang="de-DE" sz="2000" dirty="0"/>
              <a:t>Display</a:t>
            </a:r>
          </a:p>
          <a:p>
            <a:pPr marL="800100" lvl="1" indent="-342900">
              <a:buFont typeface="Arial" panose="020B0604020202020204" pitchFamily="34" charset="0"/>
              <a:buChar char="•"/>
            </a:pPr>
            <a:r>
              <a:rPr lang="de-DE" sz="2000" dirty="0"/>
              <a:t>Größe: 4 Zoll, 5 Zoll, 5,9 Zoll , 6,5 Zoll</a:t>
            </a:r>
          </a:p>
          <a:p>
            <a:pPr marL="800100" lvl="1" indent="-342900">
              <a:buFont typeface="Arial" panose="020B0604020202020204" pitchFamily="34" charset="0"/>
              <a:buChar char="•"/>
            </a:pPr>
            <a:r>
              <a:rPr lang="de-DE" sz="2000" dirty="0"/>
              <a:t>Auflösung: 720x1280 HD, 1080x1920 FHD, 1440x2560</a:t>
            </a:r>
          </a:p>
          <a:p>
            <a:endParaRPr lang="de-DE" sz="2000"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6975510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5447645"/>
          </a:xfrm>
          <a:prstGeom prst="rect">
            <a:avLst/>
          </a:prstGeom>
          <a:noFill/>
        </p:spPr>
        <p:txBody>
          <a:bodyPr wrap="square">
            <a:spAutoFit/>
          </a:bodyPr>
          <a:lstStyle/>
          <a:p>
            <a:r>
              <a:rPr lang="de-DE" sz="2400" dirty="0"/>
              <a:t>Herausforderungen</a:t>
            </a:r>
          </a:p>
          <a:p>
            <a:endParaRPr lang="de-DE" sz="2400" dirty="0"/>
          </a:p>
          <a:p>
            <a:r>
              <a:rPr lang="de-DE" sz="2000" dirty="0"/>
              <a:t>Unterschiedliche... </a:t>
            </a:r>
          </a:p>
          <a:p>
            <a:endParaRPr lang="de-DE" dirty="0"/>
          </a:p>
          <a:p>
            <a:pPr marL="342900" indent="-342900">
              <a:buFont typeface="Arial" panose="020B0604020202020204" pitchFamily="34" charset="0"/>
              <a:buChar char="•"/>
            </a:pPr>
            <a:r>
              <a:rPr lang="de-DE" sz="2000" dirty="0"/>
              <a:t>Energieverbrauch</a:t>
            </a:r>
          </a:p>
          <a:p>
            <a:pPr marL="800100" lvl="1" indent="-342900">
              <a:buFont typeface="Arial" panose="020B0604020202020204" pitchFamily="34" charset="0"/>
              <a:buChar char="•"/>
            </a:pPr>
            <a:r>
              <a:rPr lang="de-DE" sz="2000" dirty="0"/>
              <a:t>Stärkerer Prozessor</a:t>
            </a:r>
          </a:p>
          <a:p>
            <a:pPr marL="800100" lvl="1" indent="-342900">
              <a:buFont typeface="Arial" panose="020B0604020202020204" pitchFamily="34" charset="0"/>
              <a:buChar char="•"/>
            </a:pPr>
            <a:r>
              <a:rPr lang="de-DE" sz="2000" dirty="0"/>
              <a:t>Besserer Displays (Bsp. Displays mit 120Hz, hoher Auflösung)</a:t>
            </a:r>
          </a:p>
          <a:p>
            <a:pPr lvl="1"/>
            <a:endParaRPr lang="de-DE" sz="2000" dirty="0"/>
          </a:p>
          <a:p>
            <a:pPr marL="342900" indent="-342900">
              <a:buFont typeface="Arial" panose="020B0604020202020204" pitchFamily="34" charset="0"/>
              <a:buChar char="•"/>
            </a:pPr>
            <a:r>
              <a:rPr lang="de-DE" sz="2000" dirty="0"/>
              <a:t>Hardware</a:t>
            </a:r>
          </a:p>
          <a:p>
            <a:pPr marL="800100" lvl="1" indent="-342900">
              <a:buFont typeface="Arial" panose="020B0604020202020204" pitchFamily="34" charset="0"/>
              <a:buChar char="•"/>
            </a:pPr>
            <a:r>
              <a:rPr lang="de-DE" sz="2000" dirty="0"/>
              <a:t>Kamera, Prozessor, Radio</a:t>
            </a:r>
          </a:p>
          <a:p>
            <a:pPr lvl="1"/>
            <a:endParaRPr lang="de-DE" sz="2000" dirty="0"/>
          </a:p>
          <a:p>
            <a:pPr marL="800100" lvl="1" indent="-342900">
              <a:buFont typeface="Arial" panose="020B0604020202020204" pitchFamily="34" charset="0"/>
              <a:buChar char="•"/>
            </a:pPr>
            <a:endParaRPr lang="de-DE" sz="2000" dirty="0"/>
          </a:p>
          <a:p>
            <a:pPr marL="342900" indent="-342900">
              <a:buFont typeface="Arial" panose="020B0604020202020204" pitchFamily="34" charset="0"/>
              <a:buChar char="•"/>
            </a:pPr>
            <a:endParaRPr lang="de-DE" sz="2400"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72167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5170646"/>
          </a:xfrm>
          <a:prstGeom prst="rect">
            <a:avLst/>
          </a:prstGeom>
          <a:noFill/>
        </p:spPr>
        <p:txBody>
          <a:bodyPr wrap="square">
            <a:spAutoFit/>
          </a:bodyPr>
          <a:lstStyle/>
          <a:p>
            <a:r>
              <a:rPr lang="de-DE" sz="2400" dirty="0"/>
              <a:t>Eigenschaften von Kartennetzentwürfen</a:t>
            </a:r>
          </a:p>
          <a:p>
            <a:endParaRPr lang="de-DE" dirty="0"/>
          </a:p>
          <a:p>
            <a:pPr marL="285750" indent="-285750">
              <a:buFont typeface="Arial" panose="020B0604020202020204" pitchFamily="34" charset="0"/>
              <a:buChar char="•"/>
            </a:pPr>
            <a:r>
              <a:rPr lang="de-DE" dirty="0"/>
              <a:t>Winkeltreue (konforme) Projektionen</a:t>
            </a:r>
          </a:p>
          <a:p>
            <a:pPr lvl="1"/>
            <a:r>
              <a:rPr lang="de-DE" dirty="0"/>
              <a:t>Bei dieser Form der Projektion entsprechen die Winkel auf der Karte den Winkeln in der Realen Welt. (Vgl. Mercator Projektion)</a:t>
            </a:r>
          </a:p>
          <a:p>
            <a:pPr lvl="1"/>
            <a:endParaRPr lang="de-DE" dirty="0"/>
          </a:p>
          <a:p>
            <a:pPr marL="285750" indent="-285750">
              <a:buFont typeface="Arial" panose="020B0604020202020204" pitchFamily="34" charset="0"/>
              <a:buChar char="•"/>
            </a:pPr>
            <a:r>
              <a:rPr lang="de-DE" dirty="0"/>
              <a:t>Flächentreue (äquivalente) Projektion</a:t>
            </a:r>
          </a:p>
          <a:p>
            <a:pPr lvl="1"/>
            <a:r>
              <a:rPr lang="de-DE" dirty="0"/>
              <a:t>Bei der flächentreuen Projektion sind die Flächen auf der Karte gleich mit den realen Landmassen der Welt. (Vgl. Mollweide Projektion)</a:t>
            </a:r>
          </a:p>
          <a:p>
            <a:pPr lvl="1"/>
            <a:endParaRPr lang="de-DE" dirty="0"/>
          </a:p>
          <a:p>
            <a:pPr marL="285750" indent="-285750">
              <a:buFont typeface="Arial" panose="020B0604020202020204" pitchFamily="34" charset="0"/>
              <a:buChar char="•"/>
            </a:pPr>
            <a:r>
              <a:rPr lang="de-DE" dirty="0"/>
              <a:t>Vermittelnde (aphylaktische) Projektion</a:t>
            </a:r>
          </a:p>
          <a:p>
            <a:pPr lvl="1"/>
            <a:r>
              <a:rPr lang="de-DE" dirty="0"/>
              <a:t>Durch diese Projektion entsteht eine Karte, bei denen die Verzerrungstypen ausbalanciert werden. (Vgl. Robinson Projektion)</a:t>
            </a:r>
          </a:p>
          <a:p>
            <a:pPr lvl="1"/>
            <a:endParaRPr lang="de-DE" dirty="0"/>
          </a:p>
          <a:p>
            <a:pPr marL="285750" indent="-285750">
              <a:buFont typeface="Arial" panose="020B0604020202020204" pitchFamily="34" charset="0"/>
              <a:buChar char="•"/>
            </a:pPr>
            <a:r>
              <a:rPr lang="de-DE" dirty="0"/>
              <a:t>Längentreue (äquidistante) Projektion</a:t>
            </a:r>
          </a:p>
          <a:p>
            <a:pPr lvl="1"/>
            <a:r>
              <a:rPr lang="de-DE" dirty="0"/>
              <a:t>Auf längentreuen Karten werden bestimmte Linien maßstabsgetreu projiziert, sodass man auf diesen Linien Abstände messen kann. (Vgl. Quadratische Plattkarte für maßstabsgetreue Längengeraden)</a:t>
            </a:r>
          </a:p>
        </p:txBody>
      </p:sp>
      <p:sp>
        <p:nvSpPr>
          <p:cNvPr id="9" name="Textfeld 8">
            <a:extLst>
              <a:ext uri="{FF2B5EF4-FFF2-40B4-BE49-F238E27FC236}">
                <a16:creationId xmlns:a16="http://schemas.microsoft.com/office/drawing/2014/main" id="{4E71F689-E09B-461B-96F5-5E604E4023B5}"/>
              </a:ext>
            </a:extLst>
          </p:cNvPr>
          <p:cNvSpPr txBox="1"/>
          <p:nvPr/>
        </p:nvSpPr>
        <p:spPr>
          <a:xfrm>
            <a:off x="4263272" y="6314981"/>
            <a:ext cx="3665456" cy="261610"/>
          </a:xfrm>
          <a:prstGeom prst="rect">
            <a:avLst/>
          </a:prstGeom>
          <a:noFill/>
        </p:spPr>
        <p:txBody>
          <a:bodyPr wrap="square" rtlCol="0">
            <a:spAutoFit/>
          </a:bodyPr>
          <a:lstStyle/>
          <a:p>
            <a:r>
              <a:rPr lang="de-DE" sz="1100" dirty="0"/>
              <a:t>Quelle: </a:t>
            </a:r>
            <a:r>
              <a:rPr lang="en-US" sz="1100" dirty="0">
                <a:hlinkClick r:id="rId3"/>
              </a:rPr>
              <a:t>https://kartenprojektionen.de/properties.php</a:t>
            </a:r>
            <a:endParaRPr lang="en-US" sz="1100" dirty="0"/>
          </a:p>
        </p:txBody>
      </p:sp>
    </p:spTree>
    <p:extLst>
      <p:ext uri="{BB962C8B-B14F-4D97-AF65-F5344CB8AC3E}">
        <p14:creationId xmlns:p14="http://schemas.microsoft.com/office/powerpoint/2010/main" val="22257399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6032421"/>
          </a:xfrm>
          <a:prstGeom prst="rect">
            <a:avLst/>
          </a:prstGeom>
          <a:noFill/>
        </p:spPr>
        <p:txBody>
          <a:bodyPr wrap="square">
            <a:spAutoFit/>
          </a:bodyPr>
          <a:lstStyle/>
          <a:p>
            <a:r>
              <a:rPr lang="de-DE" sz="2400" dirty="0"/>
              <a:t>Herausforderungen</a:t>
            </a:r>
          </a:p>
          <a:p>
            <a:endParaRPr lang="de-DE" sz="2400" dirty="0"/>
          </a:p>
          <a:p>
            <a:r>
              <a:rPr lang="de-DE" sz="2000" dirty="0"/>
              <a:t>Unterschiedliche... </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sz="2000" dirty="0"/>
              <a:t>Verbindungen</a:t>
            </a:r>
          </a:p>
          <a:p>
            <a:pPr marL="800100" lvl="1" indent="-342900">
              <a:buFont typeface="Arial" panose="020B0604020202020204" pitchFamily="34" charset="0"/>
              <a:buChar char="•"/>
            </a:pPr>
            <a:r>
              <a:rPr lang="de-DE" sz="2000" dirty="0"/>
              <a:t>Bluetooth Unterstützung</a:t>
            </a:r>
          </a:p>
          <a:p>
            <a:pPr marL="1257300" lvl="2" indent="-342900">
              <a:buFont typeface="Arial" panose="020B0604020202020204" pitchFamily="34" charset="0"/>
              <a:buChar char="•"/>
            </a:pPr>
            <a:r>
              <a:rPr lang="de-DE" sz="2000" dirty="0"/>
              <a:t>Bluetooth 1.0 – 5.2</a:t>
            </a:r>
          </a:p>
          <a:p>
            <a:pPr marL="800100" lvl="1" indent="-342900">
              <a:buFont typeface="Arial" panose="020B0604020202020204" pitchFamily="34" charset="0"/>
              <a:buChar char="•"/>
            </a:pPr>
            <a:r>
              <a:rPr lang="de-DE" sz="2000" dirty="0"/>
              <a:t>WiFi Unterstützung</a:t>
            </a:r>
          </a:p>
          <a:p>
            <a:pPr marL="1257300" lvl="2" indent="-342900">
              <a:buFont typeface="Arial" panose="020B0604020202020204" pitchFamily="34" charset="0"/>
              <a:buChar char="•"/>
            </a:pPr>
            <a:r>
              <a:rPr lang="de-DE" sz="2000" dirty="0"/>
              <a:t>WiFi Standards: IEEE 802.11a – 802.11ax</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sz="2000" dirty="0"/>
              <a:t>Akkukapazitäten</a:t>
            </a:r>
          </a:p>
          <a:p>
            <a:pPr marL="800100" lvl="1" indent="-342900">
              <a:buFont typeface="Arial" panose="020B0604020202020204" pitchFamily="34" charset="0"/>
              <a:buChar char="•"/>
            </a:pPr>
            <a:r>
              <a:rPr lang="de-DE" sz="2000" dirty="0"/>
              <a:t>Samsung Galaxy S6: 2550 </a:t>
            </a:r>
            <a:r>
              <a:rPr lang="de-DE" sz="2000" dirty="0" err="1"/>
              <a:t>mAh</a:t>
            </a:r>
            <a:endParaRPr lang="de-DE" sz="2000" dirty="0"/>
          </a:p>
          <a:p>
            <a:pPr marL="800100" lvl="1" indent="-342900">
              <a:buFont typeface="Arial" panose="020B0604020202020204" pitchFamily="34" charset="0"/>
              <a:buChar char="•"/>
            </a:pPr>
            <a:r>
              <a:rPr lang="de-DE" sz="2000" dirty="0"/>
              <a:t>Samsung Galaxy M51: 7000 </a:t>
            </a:r>
            <a:r>
              <a:rPr lang="de-DE" sz="2000" dirty="0" err="1"/>
              <a:t>mAh</a:t>
            </a:r>
            <a:r>
              <a:rPr lang="de-DE" sz="2000" dirty="0"/>
              <a:t> </a:t>
            </a:r>
          </a:p>
          <a:p>
            <a:pPr lvl="1"/>
            <a:endParaRPr lang="de-DE" sz="2000" dirty="0"/>
          </a:p>
          <a:p>
            <a:pPr marL="342900" indent="-342900">
              <a:buFont typeface="Arial" panose="020B0604020202020204" pitchFamily="34" charset="0"/>
              <a:buChar char="•"/>
            </a:pPr>
            <a:endParaRPr lang="de-DE" sz="2400"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1083745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4154984"/>
          </a:xfrm>
          <a:prstGeom prst="rect">
            <a:avLst/>
          </a:prstGeom>
          <a:noFill/>
        </p:spPr>
        <p:txBody>
          <a:bodyPr wrap="square">
            <a:spAutoFit/>
          </a:bodyPr>
          <a:lstStyle/>
          <a:p>
            <a:r>
              <a:rPr lang="de-DE" sz="2400" dirty="0"/>
              <a:t>Arten von Tests</a:t>
            </a:r>
          </a:p>
          <a:p>
            <a:endParaRPr lang="de-DE" sz="2400" dirty="0"/>
          </a:p>
          <a:p>
            <a:pPr marL="342900" indent="-342900">
              <a:buFont typeface="Arial" panose="020B0604020202020204" pitchFamily="34" charset="0"/>
              <a:buChar char="•"/>
            </a:pPr>
            <a:r>
              <a:rPr lang="de-DE" dirty="0"/>
              <a:t>Ressource </a:t>
            </a:r>
            <a:r>
              <a:rPr lang="de-DE" dirty="0" err="1"/>
              <a:t>Consumption</a:t>
            </a:r>
            <a:endParaRPr lang="de-DE" dirty="0"/>
          </a:p>
          <a:p>
            <a:pPr marL="800100" lvl="1" indent="-342900">
              <a:buFont typeface="Arial" panose="020B0604020202020204" pitchFamily="34" charset="0"/>
              <a:buChar char="•"/>
            </a:pPr>
            <a:r>
              <a:rPr lang="de-DE" dirty="0"/>
              <a:t>Testet den Verbrauch von Ressourcen einer Anwendung </a:t>
            </a:r>
          </a:p>
          <a:p>
            <a:pPr marL="800100" lvl="1" indent="-342900">
              <a:buFont typeface="Arial" panose="020B0604020202020204" pitchFamily="34" charset="0"/>
              <a:buChar char="•"/>
            </a:pPr>
            <a:r>
              <a:rPr lang="de-DE" dirty="0"/>
              <a:t>Automatisierte Tests  </a:t>
            </a:r>
          </a:p>
          <a:p>
            <a:pPr marL="800100" lvl="1" indent="-342900">
              <a:buFont typeface="Arial" panose="020B0604020202020204" pitchFamily="34" charset="0"/>
              <a:buChar char="•"/>
            </a:pPr>
            <a:r>
              <a:rPr lang="de-DE" dirty="0"/>
              <a:t>Tools: Android API </a:t>
            </a:r>
            <a:r>
              <a:rPr lang="de-DE" dirty="0" err="1"/>
              <a:t>Greenspector</a:t>
            </a: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Performance </a:t>
            </a:r>
            <a:r>
              <a:rPr lang="de-DE" dirty="0" err="1"/>
              <a:t>Testing</a:t>
            </a:r>
            <a:endParaRPr lang="de-DE" dirty="0"/>
          </a:p>
          <a:p>
            <a:pPr marL="800100" lvl="1" indent="-342900">
              <a:buFont typeface="Arial" panose="020B0604020202020204" pitchFamily="34" charset="0"/>
              <a:buChar char="•"/>
            </a:pPr>
            <a:r>
              <a:rPr lang="de-DE" dirty="0"/>
              <a:t>Testet die Geschwindigkeit und Responsivität von Apps</a:t>
            </a:r>
          </a:p>
          <a:p>
            <a:pPr marL="800100" lvl="1" indent="-342900">
              <a:buFont typeface="Arial" panose="020B0604020202020204" pitchFamily="34" charset="0"/>
              <a:buChar char="•"/>
            </a:pPr>
            <a:r>
              <a:rPr lang="de-DE" dirty="0"/>
              <a:t>Überprüfung der Auslastung von CPU, RAM, Speicher und des Netzwerks</a:t>
            </a:r>
          </a:p>
          <a:p>
            <a:pPr marL="800100" lvl="1" indent="-342900">
              <a:buFont typeface="Arial" panose="020B0604020202020204" pitchFamily="34" charset="0"/>
              <a:buChar char="•"/>
            </a:pPr>
            <a:r>
              <a:rPr lang="de-DE" dirty="0"/>
              <a:t>Tools: Android Monitor</a:t>
            </a:r>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2214710" y="6138929"/>
            <a:ext cx="7211898" cy="430887"/>
          </a:xfrm>
          <a:prstGeom prst="rect">
            <a:avLst/>
          </a:prstGeom>
          <a:noFill/>
        </p:spPr>
        <p:txBody>
          <a:bodyPr wrap="square" rtlCol="0">
            <a:spAutoFit/>
          </a:bodyPr>
          <a:lstStyle/>
          <a:p>
            <a:r>
              <a:rPr lang="de-DE" sz="1100" dirty="0"/>
              <a:t>Quellen: </a:t>
            </a:r>
            <a:r>
              <a:rPr lang="de-DE" sz="1100" dirty="0">
                <a:hlinkClick r:id="rId3"/>
              </a:rPr>
              <a:t>https://greenspector.com/en/measure-the-resource-consumption-of-an-application-via-automated-tests/</a:t>
            </a:r>
            <a:endParaRPr lang="de-DE" sz="1100" dirty="0"/>
          </a:p>
          <a:p>
            <a:r>
              <a:rPr lang="en-US" sz="1100" dirty="0">
                <a:hlinkClick r:id="rId4"/>
              </a:rPr>
              <a:t>https://www.dev-insider.de/app-performance-testen-und-optimieren-a-596192/</a:t>
            </a:r>
            <a:endParaRPr lang="en-US" sz="1100" dirty="0"/>
          </a:p>
        </p:txBody>
      </p:sp>
    </p:spTree>
    <p:extLst>
      <p:ext uri="{BB962C8B-B14F-4D97-AF65-F5344CB8AC3E}">
        <p14:creationId xmlns:p14="http://schemas.microsoft.com/office/powerpoint/2010/main" val="10247366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4985980"/>
          </a:xfrm>
          <a:prstGeom prst="rect">
            <a:avLst/>
          </a:prstGeom>
          <a:noFill/>
        </p:spPr>
        <p:txBody>
          <a:bodyPr wrap="square">
            <a:spAutoFit/>
          </a:bodyPr>
          <a:lstStyle/>
          <a:p>
            <a:r>
              <a:rPr lang="de-DE" sz="2400" dirty="0"/>
              <a:t>Arten von Tests</a:t>
            </a:r>
          </a:p>
          <a:p>
            <a:endParaRPr lang="de-DE" sz="2400" dirty="0"/>
          </a:p>
          <a:p>
            <a:pPr marL="342900" indent="-342900">
              <a:buFont typeface="Arial" panose="020B0604020202020204" pitchFamily="34" charset="0"/>
              <a:buChar char="•"/>
            </a:pPr>
            <a:r>
              <a:rPr lang="de-DE" sz="1800" dirty="0"/>
              <a:t>Installation Test</a:t>
            </a:r>
          </a:p>
          <a:p>
            <a:pPr marL="800100" lvl="1" indent="-342900">
              <a:buFont typeface="Arial" panose="020B0604020202020204" pitchFamily="34" charset="0"/>
              <a:buChar char="•"/>
            </a:pPr>
            <a:r>
              <a:rPr lang="de-DE" dirty="0"/>
              <a:t>Identifizierung von Fehlern, die während des Installationsprozesses auftreten</a:t>
            </a:r>
          </a:p>
          <a:p>
            <a:pPr marL="800100" lvl="1" indent="-342900">
              <a:buFont typeface="Arial" panose="020B0604020202020204" pitchFamily="34" charset="0"/>
              <a:buChar char="•"/>
            </a:pPr>
            <a:r>
              <a:rPr lang="de-DE" dirty="0"/>
              <a:t>Testen von verschiedenen Geräten mit unterschiedlichen Konfigurationen</a:t>
            </a:r>
          </a:p>
          <a:p>
            <a:pPr marL="800100" lvl="1" indent="-342900">
              <a:buFont typeface="Arial" panose="020B0604020202020204" pitchFamily="34" charset="0"/>
              <a:buChar char="•"/>
            </a:pPr>
            <a:r>
              <a:rPr lang="de-DE" dirty="0"/>
              <a:t>Tools: </a:t>
            </a:r>
            <a:r>
              <a:rPr lang="de-DE" dirty="0" err="1"/>
              <a:t>VMWare</a:t>
            </a:r>
            <a:r>
              <a:rPr lang="de-DE" dirty="0"/>
              <a:t>, </a:t>
            </a:r>
            <a:r>
              <a:rPr lang="de-DE" dirty="0" err="1"/>
              <a:t>Autolt</a:t>
            </a:r>
            <a:r>
              <a:rPr lang="de-DE" dirty="0"/>
              <a:t>, Docker</a:t>
            </a:r>
          </a:p>
          <a:p>
            <a:pPr marL="800100" lvl="1" indent="-342900">
              <a:buFont typeface="Arial" panose="020B0604020202020204" pitchFamily="34" charset="0"/>
              <a:buChar char="•"/>
            </a:pPr>
            <a:endParaRPr lang="de-DE" dirty="0"/>
          </a:p>
          <a:p>
            <a:pPr marL="342900" indent="-342900">
              <a:buFont typeface="Arial" panose="020B0604020202020204" pitchFamily="34" charset="0"/>
              <a:buChar char="•"/>
            </a:pPr>
            <a:r>
              <a:rPr lang="de-DE" sz="1800" dirty="0"/>
              <a:t>Security </a:t>
            </a:r>
            <a:r>
              <a:rPr lang="de-DE" sz="1800" dirty="0" err="1"/>
              <a:t>Testing</a:t>
            </a:r>
            <a:endParaRPr lang="de-DE" sz="1800" dirty="0"/>
          </a:p>
          <a:p>
            <a:pPr marL="800100" lvl="1" indent="-342900">
              <a:buFont typeface="Arial" panose="020B0604020202020204" pitchFamily="34" charset="0"/>
              <a:buChar char="•"/>
            </a:pPr>
            <a:r>
              <a:rPr lang="de-DE" dirty="0"/>
              <a:t>Testet die Sicherheit von Anwendungen</a:t>
            </a:r>
          </a:p>
          <a:p>
            <a:pPr marL="1257300" lvl="2" indent="-342900">
              <a:buFont typeface="Arial" panose="020B0604020202020204" pitchFamily="34" charset="0"/>
              <a:buChar char="•"/>
            </a:pPr>
            <a:r>
              <a:rPr lang="de-DE" dirty="0"/>
              <a:t>Authentifizierung, Autorisierung, Datensicherheit, Schwachstellen und </a:t>
            </a:r>
            <a:r>
              <a:rPr lang="de-DE" dirty="0" err="1"/>
              <a:t>Sessionmanagement</a:t>
            </a:r>
            <a:r>
              <a:rPr lang="de-DE" dirty="0"/>
              <a:t> </a:t>
            </a:r>
          </a:p>
          <a:p>
            <a:pPr marL="800100" lvl="1" indent="-342900">
              <a:buFont typeface="Arial" panose="020B0604020202020204" pitchFamily="34" charset="0"/>
              <a:buChar char="•"/>
            </a:pPr>
            <a:r>
              <a:rPr lang="de-DE" dirty="0"/>
              <a:t>Tools: </a:t>
            </a:r>
            <a:r>
              <a:rPr lang="de-DE" dirty="0" err="1"/>
              <a:t>Netsparker</a:t>
            </a:r>
            <a:r>
              <a:rPr lang="de-DE" dirty="0"/>
              <a:t>, </a:t>
            </a:r>
            <a:r>
              <a:rPr lang="de-DE" dirty="0" err="1"/>
              <a:t>Acunetix</a:t>
            </a:r>
            <a:endParaRPr lang="de-DE" dirty="0"/>
          </a:p>
          <a:p>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030030" y="6145704"/>
            <a:ext cx="5581257" cy="430887"/>
          </a:xfrm>
          <a:prstGeom prst="rect">
            <a:avLst/>
          </a:prstGeom>
          <a:noFill/>
        </p:spPr>
        <p:txBody>
          <a:bodyPr wrap="square" rtlCol="0">
            <a:spAutoFit/>
          </a:bodyPr>
          <a:lstStyle/>
          <a:p>
            <a:r>
              <a:rPr lang="de-DE" sz="1100" dirty="0"/>
              <a:t>Quellen: </a:t>
            </a:r>
            <a:r>
              <a:rPr lang="de-DE" sz="1100" dirty="0">
                <a:hlinkClick r:id="rId3"/>
              </a:rPr>
              <a:t>https://www.softwaretestinghelp.com/application-security-testing-software/</a:t>
            </a:r>
            <a:r>
              <a:rPr lang="de-DE" sz="1100" dirty="0"/>
              <a:t>, </a:t>
            </a:r>
            <a:r>
              <a:rPr lang="de-DE" sz="1100" dirty="0">
                <a:hlinkClick r:id="rId4"/>
              </a:rPr>
              <a:t>https://performancelabus.com/installation-testing-in-software-development/#1</a:t>
            </a:r>
            <a:endParaRPr lang="en-US" sz="1100" dirty="0"/>
          </a:p>
        </p:txBody>
      </p:sp>
    </p:spTree>
    <p:extLst>
      <p:ext uri="{BB962C8B-B14F-4D97-AF65-F5344CB8AC3E}">
        <p14:creationId xmlns:p14="http://schemas.microsoft.com/office/powerpoint/2010/main" val="266853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6647974"/>
          </a:xfrm>
          <a:prstGeom prst="rect">
            <a:avLst/>
          </a:prstGeom>
          <a:noFill/>
        </p:spPr>
        <p:txBody>
          <a:bodyPr wrap="square">
            <a:spAutoFit/>
          </a:bodyPr>
          <a:lstStyle/>
          <a:p>
            <a:r>
              <a:rPr lang="de-DE" sz="2400" dirty="0"/>
              <a:t>Test-Prozeduren</a:t>
            </a:r>
          </a:p>
          <a:p>
            <a:endParaRPr lang="de-DE" sz="2400" dirty="0"/>
          </a:p>
          <a:p>
            <a:pPr marL="342900" indent="-342900">
              <a:buFont typeface="Arial" panose="020B0604020202020204" pitchFamily="34" charset="0"/>
              <a:buChar char="•"/>
            </a:pPr>
            <a:r>
              <a:rPr lang="de-DE" dirty="0"/>
              <a:t>A/B Test</a:t>
            </a:r>
          </a:p>
          <a:p>
            <a:pPr marL="800100" lvl="1" indent="-342900">
              <a:buFont typeface="Arial" panose="020B0604020202020204" pitchFamily="34" charset="0"/>
              <a:buChar char="•"/>
            </a:pPr>
            <a:r>
              <a:rPr lang="de-DE" dirty="0"/>
              <a:t>Methode zum Vergleichen zweier Versionen einer App hinsichtlich ihrer Leistung</a:t>
            </a:r>
          </a:p>
          <a:p>
            <a:pPr lvl="1"/>
            <a:endParaRPr lang="de-DE" dirty="0"/>
          </a:p>
          <a:p>
            <a:pPr marL="342900" indent="-342900">
              <a:buFont typeface="Arial" panose="020B0604020202020204" pitchFamily="34" charset="0"/>
              <a:buChar char="•"/>
            </a:pPr>
            <a:r>
              <a:rPr lang="de-DE" dirty="0"/>
              <a:t>User Test</a:t>
            </a:r>
          </a:p>
          <a:p>
            <a:pPr marL="800100" lvl="1" indent="-342900">
              <a:buFont typeface="Arial" panose="020B0604020202020204" pitchFamily="34" charset="0"/>
              <a:buChar char="•"/>
            </a:pPr>
            <a:r>
              <a:rPr lang="de-DE" dirty="0"/>
              <a:t>Nutzer werden bei der Nutzung der Testanwendung genau beobachtet, um Schwachstellen und Optimierungsmöglichkeiten aufzudecken.</a:t>
            </a:r>
          </a:p>
          <a:p>
            <a:pPr marL="800100" lvl="1"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Automatisierte Tests</a:t>
            </a:r>
          </a:p>
          <a:p>
            <a:pPr marL="800100" lvl="1" indent="-342900">
              <a:buFont typeface="Arial" panose="020B0604020202020204" pitchFamily="34" charset="0"/>
              <a:buChar char="•"/>
            </a:pPr>
            <a:r>
              <a:rPr lang="de-DE" dirty="0"/>
              <a:t>End-</a:t>
            </a:r>
            <a:r>
              <a:rPr lang="de-DE" dirty="0" err="1"/>
              <a:t>to</a:t>
            </a:r>
            <a:r>
              <a:rPr lang="de-DE" dirty="0"/>
              <a:t>-End-Test: simulieren eine User Experience des gesamten Stacks eines Softwareproduktes</a:t>
            </a:r>
          </a:p>
          <a:p>
            <a:pPr marL="800100" lvl="1" indent="-342900">
              <a:buFont typeface="Arial" panose="020B0604020202020204" pitchFamily="34" charset="0"/>
              <a:buChar char="•"/>
            </a:pPr>
            <a:r>
              <a:rPr lang="de-DE" dirty="0"/>
              <a:t>Unit-Tests: testet einzelne Funktionen der Anwendung, bestätigen, ob Ergebnisse den Erwartungen entsprechen</a:t>
            </a:r>
          </a:p>
          <a:p>
            <a:pPr marL="800100" lvl="1" indent="-342900">
              <a:buFont typeface="Arial" panose="020B0604020202020204" pitchFamily="34" charset="0"/>
              <a:buChar char="•"/>
            </a:pPr>
            <a:r>
              <a:rPr lang="de-DE" dirty="0"/>
              <a:t>Integrationstests: testet den Code mit Abhängigkeiten von Drittanbieter</a:t>
            </a:r>
          </a:p>
          <a:p>
            <a:endParaRPr lang="de-DE" sz="2400" dirty="0"/>
          </a:p>
          <a:p>
            <a:endParaRPr lang="de-DE" sz="2400"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212538" y="6314981"/>
            <a:ext cx="3216242" cy="261610"/>
          </a:xfrm>
          <a:prstGeom prst="rect">
            <a:avLst/>
          </a:prstGeom>
          <a:noFill/>
        </p:spPr>
        <p:txBody>
          <a:bodyPr wrap="square" rtlCol="0">
            <a:spAutoFit/>
          </a:bodyPr>
          <a:lstStyle/>
          <a:p>
            <a:r>
              <a:rPr lang="de-DE" sz="1100" dirty="0"/>
              <a:t>Quelle: </a:t>
            </a:r>
            <a:r>
              <a:rPr lang="de-DE" sz="1100" dirty="0">
                <a:hlinkClick r:id="rId3"/>
              </a:rPr>
              <a:t>A/B Test, </a:t>
            </a:r>
            <a:r>
              <a:rPr lang="de-DE" sz="1100" dirty="0">
                <a:hlinkClick r:id="rId4"/>
              </a:rPr>
              <a:t>User Test, </a:t>
            </a:r>
            <a:r>
              <a:rPr lang="de-DE" sz="1100" dirty="0">
                <a:hlinkClick r:id="rId5"/>
              </a:rPr>
              <a:t>Automatisierte Tests</a:t>
            </a:r>
            <a:endParaRPr lang="en-US" sz="1100" dirty="0"/>
          </a:p>
        </p:txBody>
      </p:sp>
    </p:spTree>
    <p:extLst>
      <p:ext uri="{BB962C8B-B14F-4D97-AF65-F5344CB8AC3E}">
        <p14:creationId xmlns:p14="http://schemas.microsoft.com/office/powerpoint/2010/main" val="39297096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5539978"/>
          </a:xfrm>
          <a:prstGeom prst="rect">
            <a:avLst/>
          </a:prstGeom>
          <a:noFill/>
        </p:spPr>
        <p:txBody>
          <a:bodyPr wrap="square">
            <a:spAutoFit/>
          </a:bodyPr>
          <a:lstStyle/>
          <a:p>
            <a:r>
              <a:rPr lang="de-DE" sz="2400" dirty="0"/>
              <a:t>Test-Prozeduren</a:t>
            </a:r>
          </a:p>
          <a:p>
            <a:endParaRPr lang="de-DE" sz="2400" dirty="0"/>
          </a:p>
          <a:p>
            <a:pPr marL="342900" indent="-342900">
              <a:buFont typeface="Arial" panose="020B0604020202020204" pitchFamily="34" charset="0"/>
              <a:buChar char="•"/>
            </a:pPr>
            <a:r>
              <a:rPr lang="de-DE" dirty="0" err="1"/>
              <a:t>Robo</a:t>
            </a:r>
            <a:r>
              <a:rPr lang="de-DE" dirty="0"/>
              <a:t> Test</a:t>
            </a:r>
          </a:p>
          <a:p>
            <a:pPr marL="800100" lvl="1" indent="-342900">
              <a:buFont typeface="Arial" panose="020B0604020202020204" pitchFamily="34" charset="0"/>
              <a:buChar char="•"/>
            </a:pPr>
            <a:r>
              <a:rPr lang="de-DE" dirty="0"/>
              <a:t>Analysiert die Struktur der Benutzeroberfläche</a:t>
            </a:r>
          </a:p>
          <a:p>
            <a:pPr marL="800100" lvl="1" indent="-342900">
              <a:buFont typeface="Arial" panose="020B0604020202020204" pitchFamily="34" charset="0"/>
              <a:buChar char="•"/>
            </a:pPr>
            <a:r>
              <a:rPr lang="de-DE" dirty="0"/>
              <a:t>Benutzeraktivitäten werden automatisch simuliert</a:t>
            </a:r>
          </a:p>
          <a:p>
            <a:pPr marL="800100" lvl="1" indent="-342900">
              <a:buFont typeface="Arial" panose="020B0604020202020204" pitchFamily="34" charset="0"/>
              <a:buChar char="•"/>
            </a:pPr>
            <a:r>
              <a:rPr lang="de-DE" dirty="0"/>
              <a:t>Tools: in </a:t>
            </a:r>
            <a:r>
              <a:rPr lang="de-DE" dirty="0" err="1"/>
              <a:t>Firebase</a:t>
            </a:r>
            <a:r>
              <a:rPr lang="de-DE" dirty="0"/>
              <a:t> integriert</a:t>
            </a:r>
          </a:p>
          <a:p>
            <a:pPr marL="800100" lvl="1"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err="1"/>
              <a:t>Firebase</a:t>
            </a:r>
            <a:r>
              <a:rPr lang="de-DE" dirty="0"/>
              <a:t> </a:t>
            </a:r>
            <a:r>
              <a:rPr lang="de-DE" dirty="0" err="1"/>
              <a:t>Testlab</a:t>
            </a:r>
            <a:endParaRPr lang="de-DE" dirty="0"/>
          </a:p>
          <a:p>
            <a:pPr marL="800100" lvl="1" indent="-342900">
              <a:buFont typeface="Arial" panose="020B0604020202020204" pitchFamily="34" charset="0"/>
              <a:buChar char="•"/>
            </a:pPr>
            <a:r>
              <a:rPr lang="de-DE" dirty="0"/>
              <a:t>Google</a:t>
            </a:r>
          </a:p>
          <a:p>
            <a:pPr marL="800100" lvl="1" indent="-342900">
              <a:buFont typeface="Arial" panose="020B0604020202020204" pitchFamily="34" charset="0"/>
              <a:buChar char="•"/>
            </a:pPr>
            <a:r>
              <a:rPr lang="de-DE" dirty="0"/>
              <a:t>Cloud-basierte-Testinfrastruktur</a:t>
            </a:r>
          </a:p>
          <a:p>
            <a:pPr marL="800100" lvl="1" indent="-342900">
              <a:buFont typeface="Arial" panose="020B0604020202020204" pitchFamily="34" charset="0"/>
              <a:buChar char="•"/>
            </a:pPr>
            <a:r>
              <a:rPr lang="de-DE" dirty="0"/>
              <a:t>Ermöglicht das Testen von verschiedenen Geräten und Konfigurationen</a:t>
            </a:r>
          </a:p>
          <a:p>
            <a:pPr marL="800100" lvl="1" indent="-342900">
              <a:buFont typeface="Arial" panose="020B0604020202020204" pitchFamily="34" charset="0"/>
              <a:buChar char="•"/>
            </a:pPr>
            <a:r>
              <a:rPr lang="de-DE" dirty="0"/>
              <a:t>Tests werden auf echten Geräten ausgeführt</a:t>
            </a:r>
          </a:p>
          <a:p>
            <a:endParaRPr lang="de-DE" sz="2400" dirty="0"/>
          </a:p>
          <a:p>
            <a:endParaRPr lang="de-DE" sz="2400"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043674"/>
            <a:ext cx="4620836" cy="430887"/>
          </a:xfrm>
          <a:prstGeom prst="rect">
            <a:avLst/>
          </a:prstGeom>
          <a:noFill/>
        </p:spPr>
        <p:txBody>
          <a:bodyPr wrap="square" rtlCol="0">
            <a:spAutoFit/>
          </a:bodyPr>
          <a:lstStyle/>
          <a:p>
            <a:r>
              <a:rPr lang="de-DE" sz="1100" dirty="0"/>
              <a:t>Quelle: </a:t>
            </a:r>
            <a:r>
              <a:rPr lang="de-DE" sz="1100" dirty="0">
                <a:hlinkClick r:id="rId3"/>
              </a:rPr>
              <a:t>https://firebase.google.com/docs/test-lab/android/robo-ux-test</a:t>
            </a:r>
            <a:r>
              <a:rPr lang="de-DE" sz="1100" dirty="0"/>
              <a:t>, </a:t>
            </a:r>
          </a:p>
          <a:p>
            <a:r>
              <a:rPr lang="en-US" sz="1100" dirty="0">
                <a:hlinkClick r:id="rId4"/>
              </a:rPr>
              <a:t>https://firebase.google.com/docs/test-lab</a:t>
            </a:r>
            <a:endParaRPr lang="en-US" sz="1100" dirty="0"/>
          </a:p>
        </p:txBody>
      </p:sp>
    </p:spTree>
    <p:extLst>
      <p:ext uri="{BB962C8B-B14F-4D97-AF65-F5344CB8AC3E}">
        <p14:creationId xmlns:p14="http://schemas.microsoft.com/office/powerpoint/2010/main" val="1124003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6370975"/>
          </a:xfrm>
          <a:prstGeom prst="rect">
            <a:avLst/>
          </a:prstGeom>
          <a:noFill/>
        </p:spPr>
        <p:txBody>
          <a:bodyPr wrap="square">
            <a:spAutoFit/>
          </a:bodyPr>
          <a:lstStyle/>
          <a:p>
            <a:r>
              <a:rPr lang="de-DE" sz="2400" dirty="0"/>
              <a:t>Anbieter von App-</a:t>
            </a:r>
            <a:r>
              <a:rPr lang="de-DE" sz="2400" dirty="0" err="1"/>
              <a:t>Testing</a:t>
            </a:r>
            <a:endParaRPr lang="de-DE" sz="2400" dirty="0"/>
          </a:p>
          <a:p>
            <a:endParaRPr lang="de-DE" dirty="0"/>
          </a:p>
          <a:p>
            <a:r>
              <a:rPr lang="de-DE" dirty="0"/>
              <a:t>Google mit </a:t>
            </a:r>
            <a:r>
              <a:rPr lang="de-DE" dirty="0" err="1"/>
              <a:t>Firebase</a:t>
            </a:r>
            <a:r>
              <a:rPr lang="de-DE" dirty="0"/>
              <a:t>, </a:t>
            </a:r>
            <a:r>
              <a:rPr lang="de-DE" dirty="0" err="1"/>
              <a:t>Console</a:t>
            </a:r>
            <a:r>
              <a:rPr lang="de-DE" dirty="0"/>
              <a:t>, AVD Manager: </a:t>
            </a:r>
          </a:p>
          <a:p>
            <a:pPr marL="342900" indent="-342900">
              <a:buFont typeface="Arial" panose="020B0604020202020204" pitchFamily="34" charset="0"/>
              <a:buChar char="•"/>
            </a:pPr>
            <a:r>
              <a:rPr lang="de-DE" dirty="0">
                <a:hlinkClick r:id="rId3"/>
              </a:rPr>
              <a:t>https://firebase.google.com/</a:t>
            </a:r>
            <a:endParaRPr lang="de-DE" dirty="0"/>
          </a:p>
          <a:p>
            <a:pPr marL="342900" indent="-342900">
              <a:buFont typeface="Arial" panose="020B0604020202020204" pitchFamily="34" charset="0"/>
              <a:buChar char="•"/>
            </a:pPr>
            <a:r>
              <a:rPr lang="de-DE" dirty="0">
                <a:hlinkClick r:id="rId4"/>
              </a:rPr>
              <a:t>https://play.google.com/console/about/pre-launchreports/</a:t>
            </a:r>
            <a:endParaRPr lang="de-DE" dirty="0"/>
          </a:p>
          <a:p>
            <a:pPr marL="342900" indent="-342900">
              <a:buFont typeface="Arial" panose="020B0604020202020204" pitchFamily="34" charset="0"/>
              <a:buChar char="•"/>
            </a:pPr>
            <a:r>
              <a:rPr lang="de-DE" dirty="0">
                <a:hlinkClick r:id="rId5"/>
              </a:rPr>
              <a:t>https://developer.android.com/studio/run/managing-avds</a:t>
            </a:r>
            <a:endParaRPr lang="de-DE" dirty="0"/>
          </a:p>
          <a:p>
            <a:pPr marL="342900" indent="-342900">
              <a:buFont typeface="Arial" panose="020B0604020202020204" pitchFamily="34" charset="0"/>
              <a:buChar char="•"/>
            </a:pPr>
            <a:endParaRPr lang="de-DE" dirty="0"/>
          </a:p>
          <a:p>
            <a:r>
              <a:rPr lang="de-DE" dirty="0"/>
              <a:t>Amazon </a:t>
            </a:r>
          </a:p>
          <a:p>
            <a:pPr marL="342900" indent="-342900">
              <a:buFont typeface="Arial" panose="020B0604020202020204" pitchFamily="34" charset="0"/>
              <a:buChar char="•"/>
            </a:pPr>
            <a:r>
              <a:rPr lang="de-DE" dirty="0">
                <a:hlinkClick r:id="rId6"/>
              </a:rPr>
              <a:t>https://developer.amazon.com/de/apps-and-games/test</a:t>
            </a:r>
            <a:endParaRPr lang="de-DE" dirty="0"/>
          </a:p>
          <a:p>
            <a:pPr marL="342900" indent="-342900">
              <a:buFont typeface="Arial" panose="020B0604020202020204" pitchFamily="34" charset="0"/>
              <a:buChar char="•"/>
            </a:pPr>
            <a:endParaRPr lang="de-DE" dirty="0"/>
          </a:p>
          <a:p>
            <a:r>
              <a:rPr lang="de-DE" dirty="0"/>
              <a:t>Global App </a:t>
            </a:r>
            <a:r>
              <a:rPr lang="de-DE" dirty="0" err="1"/>
              <a:t>Testing</a:t>
            </a:r>
            <a:endParaRPr lang="de-DE" dirty="0"/>
          </a:p>
          <a:p>
            <a:pPr marL="342900" indent="-342900">
              <a:buFont typeface="Arial" panose="020B0604020202020204" pitchFamily="34" charset="0"/>
              <a:buChar char="•"/>
            </a:pPr>
            <a:r>
              <a:rPr lang="de-DE" dirty="0">
                <a:hlinkClick r:id="rId7"/>
              </a:rPr>
              <a:t>https://www.globalapptesting.com/</a:t>
            </a:r>
            <a:endParaRPr lang="de-DE" dirty="0"/>
          </a:p>
          <a:p>
            <a:pPr marL="342900" indent="-342900">
              <a:buFont typeface="Arial" panose="020B0604020202020204" pitchFamily="34" charset="0"/>
              <a:buChar char="•"/>
            </a:pPr>
            <a:endParaRPr lang="de-DE" dirty="0"/>
          </a:p>
          <a:p>
            <a:r>
              <a:rPr lang="de-DE" dirty="0" err="1"/>
              <a:t>Appmatics</a:t>
            </a:r>
            <a:endParaRPr lang="de-DE" dirty="0"/>
          </a:p>
          <a:p>
            <a:pPr marL="285750" indent="-285750">
              <a:buFont typeface="Arial" panose="020B0604020202020204" pitchFamily="34" charset="0"/>
              <a:buChar char="•"/>
            </a:pPr>
            <a:r>
              <a:rPr lang="de-DE" dirty="0">
                <a:hlinkClick r:id="rId8"/>
              </a:rPr>
              <a:t>https://www.appmatics.de/</a:t>
            </a:r>
            <a:endParaRPr lang="de-DE" dirty="0"/>
          </a:p>
          <a:p>
            <a:pPr marL="285750" indent="-285750">
              <a:buFont typeface="Arial" panose="020B0604020202020204" pitchFamily="34" charset="0"/>
              <a:buChar char="•"/>
            </a:pPr>
            <a:endParaRPr lang="de-DE" dirty="0"/>
          </a:p>
          <a:p>
            <a:r>
              <a:rPr lang="de-DE" dirty="0" err="1"/>
              <a:t>Usertesting</a:t>
            </a:r>
            <a:endParaRPr lang="de-DE" dirty="0"/>
          </a:p>
          <a:p>
            <a:pPr marL="285750" indent="-285750">
              <a:buFont typeface="Arial" panose="020B0604020202020204" pitchFamily="34" charset="0"/>
              <a:buChar char="•"/>
            </a:pPr>
            <a:r>
              <a:rPr lang="de-DE" dirty="0">
                <a:hlinkClick r:id="rId9"/>
              </a:rPr>
              <a:t>https://www.usertesting.com/solutions/mobile-application-testing</a:t>
            </a:r>
            <a:endParaRPr lang="de-DE"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8585426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271868" y="1214504"/>
            <a:ext cx="6751102" cy="5324535"/>
          </a:xfrm>
          <a:prstGeom prst="rect">
            <a:avLst/>
          </a:prstGeom>
          <a:noFill/>
        </p:spPr>
        <p:txBody>
          <a:bodyPr wrap="square">
            <a:spAutoFit/>
          </a:bodyPr>
          <a:lstStyle/>
          <a:p>
            <a:r>
              <a:rPr lang="de-DE" sz="2400" dirty="0"/>
              <a:t>Analytics</a:t>
            </a:r>
          </a:p>
          <a:p>
            <a:endParaRPr lang="de-DE" sz="2400" dirty="0"/>
          </a:p>
          <a:p>
            <a:r>
              <a:rPr lang="de-DE" sz="2000" dirty="0"/>
              <a:t>Allgemeine Analytics</a:t>
            </a:r>
          </a:p>
          <a:p>
            <a:pPr marL="342900" indent="-342900">
              <a:buFont typeface="Arial" panose="020B0604020202020204" pitchFamily="34" charset="0"/>
              <a:buChar char="•"/>
            </a:pPr>
            <a:r>
              <a:rPr lang="de-DE" sz="2000" dirty="0"/>
              <a:t>Auswertung von Nutzerdaten</a:t>
            </a:r>
          </a:p>
          <a:p>
            <a:pPr marL="800100" lvl="1" indent="-342900">
              <a:buFont typeface="Arial" panose="020B0604020202020204" pitchFamily="34" charset="0"/>
              <a:buChar char="•"/>
            </a:pPr>
            <a:r>
              <a:rPr lang="de-DE" sz="2000" dirty="0"/>
              <a:t>Bsp. : Herkunft, Alter</a:t>
            </a:r>
          </a:p>
          <a:p>
            <a:pPr marL="800100" lvl="1" indent="-342900">
              <a:buFont typeface="Arial" panose="020B0604020202020204" pitchFamily="34" charset="0"/>
              <a:buChar char="•"/>
            </a:pPr>
            <a:r>
              <a:rPr lang="de-DE" sz="2000" dirty="0"/>
              <a:t>Zur Ausrichtung auf die Zielgruppe</a:t>
            </a:r>
          </a:p>
          <a:p>
            <a:pPr marL="800100" lvl="1" indent="-342900">
              <a:buFont typeface="Arial" panose="020B0604020202020204" pitchFamily="34" charset="0"/>
              <a:buChar char="•"/>
            </a:pPr>
            <a:endParaRPr lang="de-DE" sz="2000" dirty="0"/>
          </a:p>
          <a:p>
            <a:pPr marL="342900" indent="-342900">
              <a:buFont typeface="Arial" panose="020B0604020202020204" pitchFamily="34" charset="0"/>
              <a:buChar char="•"/>
            </a:pPr>
            <a:r>
              <a:rPr lang="de-DE" sz="2000" dirty="0"/>
              <a:t>Hardware und Software</a:t>
            </a:r>
          </a:p>
          <a:p>
            <a:pPr marL="800100" lvl="1" indent="-342900">
              <a:buFont typeface="Arial" panose="020B0604020202020204" pitchFamily="34" charset="0"/>
              <a:buChar char="•"/>
            </a:pPr>
            <a:r>
              <a:rPr lang="de-DE" sz="2000" dirty="0"/>
              <a:t>Marktanteile von Geräten auswerten</a:t>
            </a:r>
          </a:p>
          <a:p>
            <a:pPr marL="800100" lvl="1" indent="-342900">
              <a:buFont typeface="Arial" panose="020B0604020202020204" pitchFamily="34" charset="0"/>
              <a:buChar char="•"/>
            </a:pPr>
            <a:r>
              <a:rPr lang="de-DE" sz="2000" dirty="0"/>
              <a:t>Welche Software unterstützen die Geräte</a:t>
            </a:r>
          </a:p>
          <a:p>
            <a:pPr marL="800100" lvl="1" indent="-342900">
              <a:buFont typeface="Arial" panose="020B0604020202020204" pitchFamily="34" charset="0"/>
              <a:buChar char="•"/>
            </a:pPr>
            <a:r>
              <a:rPr lang="de-DE" sz="2000" dirty="0"/>
              <a:t>Unterstützung für den Großteil der Geräte sicherstellen, um möglich vielen Nutzung der App zu ermöglichen</a:t>
            </a:r>
          </a:p>
          <a:p>
            <a:pPr marL="1257300" lvl="2" indent="-342900">
              <a:buFont typeface="Arial" panose="020B0604020202020204" pitchFamily="34" charset="0"/>
              <a:buChar char="•"/>
            </a:pPr>
            <a:r>
              <a:rPr lang="de-DE" dirty="0"/>
              <a:t>Beispiel: Unterstützung verschiedener Android Versionen</a:t>
            </a:r>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21204" y="6108152"/>
            <a:ext cx="4413446" cy="430887"/>
          </a:xfrm>
          <a:prstGeom prst="rect">
            <a:avLst/>
          </a:prstGeom>
          <a:noFill/>
        </p:spPr>
        <p:txBody>
          <a:bodyPr wrap="square" rtlCol="0">
            <a:spAutoFit/>
          </a:bodyPr>
          <a:lstStyle/>
          <a:p>
            <a:r>
              <a:rPr lang="de-DE" sz="1100" dirty="0"/>
              <a:t>Quelle: </a:t>
            </a:r>
            <a:r>
              <a:rPr lang="de-DE" sz="1100" dirty="0">
                <a:hlinkClick r:id="rId3"/>
              </a:rPr>
              <a:t>https://www.chip.de/news/Android-Versionen-im-Vergleich-Das-ist-das-meistverbreitete-Google-Betriebssytem_183959433.html</a:t>
            </a:r>
            <a:endParaRPr lang="en-US" sz="1100" dirty="0"/>
          </a:p>
        </p:txBody>
      </p:sp>
      <p:graphicFrame>
        <p:nvGraphicFramePr>
          <p:cNvPr id="8" name="Diagramm 7">
            <a:extLst>
              <a:ext uri="{FF2B5EF4-FFF2-40B4-BE49-F238E27FC236}">
                <a16:creationId xmlns:a16="http://schemas.microsoft.com/office/drawing/2014/main" id="{AC821CA1-3F81-454C-9353-AA0D5E4FC871}"/>
              </a:ext>
            </a:extLst>
          </p:cNvPr>
          <p:cNvGraphicFramePr/>
          <p:nvPr>
            <p:extLst>
              <p:ext uri="{D42A27DB-BD31-4B8C-83A1-F6EECF244321}">
                <p14:modId xmlns:p14="http://schemas.microsoft.com/office/powerpoint/2010/main" val="952424478"/>
              </p:ext>
            </p:extLst>
          </p:nvPr>
        </p:nvGraphicFramePr>
        <p:xfrm>
          <a:off x="6227927" y="2009028"/>
          <a:ext cx="5707406" cy="397016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487602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394759" y="1319753"/>
            <a:ext cx="8297098" cy="4462760"/>
          </a:xfrm>
          <a:prstGeom prst="rect">
            <a:avLst/>
          </a:prstGeom>
          <a:noFill/>
        </p:spPr>
        <p:txBody>
          <a:bodyPr wrap="square">
            <a:spAutoFit/>
          </a:bodyPr>
          <a:lstStyle/>
          <a:p>
            <a:r>
              <a:rPr lang="de-DE" sz="2400" dirty="0"/>
              <a:t>Analytics</a:t>
            </a:r>
          </a:p>
          <a:p>
            <a:endParaRPr lang="de-DE" sz="2400" dirty="0"/>
          </a:p>
          <a:p>
            <a:r>
              <a:rPr lang="de-DE" sz="2000" dirty="0"/>
              <a:t>App-Analytics</a:t>
            </a:r>
          </a:p>
          <a:p>
            <a:pPr marL="342900" indent="-342900">
              <a:buFont typeface="Arial" panose="020B0604020202020204" pitchFamily="34" charset="0"/>
              <a:buChar char="•"/>
            </a:pPr>
            <a:r>
              <a:rPr lang="de-DE" sz="2000" dirty="0"/>
              <a:t>Aufzeichnung, Messung und Auswertung von Nutzungsdaten, die in einer App generiert werden. </a:t>
            </a:r>
          </a:p>
          <a:p>
            <a:pPr marL="342900" indent="-342900">
              <a:buFont typeface="Arial" panose="020B0604020202020204" pitchFamily="34" charset="0"/>
              <a:buChar char="•"/>
            </a:pPr>
            <a:r>
              <a:rPr lang="de-DE" sz="2000" dirty="0"/>
              <a:t>Dadurch kann nachvollzogen werden, wie Apps genutzt werden. </a:t>
            </a:r>
          </a:p>
          <a:p>
            <a:pPr marL="342900" indent="-342900">
              <a:buFont typeface="Arial" panose="020B0604020202020204" pitchFamily="34" charset="0"/>
              <a:buChar char="•"/>
            </a:pPr>
            <a:endParaRPr lang="de-DE" sz="2000" dirty="0"/>
          </a:p>
          <a:p>
            <a:r>
              <a:rPr lang="de-DE" sz="2000" dirty="0"/>
              <a:t>App-Store-Analytics</a:t>
            </a:r>
          </a:p>
          <a:p>
            <a:pPr marL="285750" indent="-285750">
              <a:buFont typeface="Arial" panose="020B0604020202020204" pitchFamily="34" charset="0"/>
              <a:buChar char="•"/>
            </a:pPr>
            <a:r>
              <a:rPr lang="de-DE" sz="2000" dirty="0"/>
              <a:t>Auswertung von App-Stores:</a:t>
            </a:r>
          </a:p>
          <a:p>
            <a:pPr marL="742950" lvl="1" indent="-285750">
              <a:buFont typeface="Arial" panose="020B0604020202020204" pitchFamily="34" charset="0"/>
              <a:buChar char="•"/>
            </a:pPr>
            <a:r>
              <a:rPr lang="de-DE" sz="2000" dirty="0"/>
              <a:t>Marktanteile der App-Stores</a:t>
            </a:r>
          </a:p>
          <a:p>
            <a:pPr marL="742950" lvl="1" indent="-285750">
              <a:buFont typeface="Arial" panose="020B0604020202020204" pitchFamily="34" charset="0"/>
              <a:buChar char="•"/>
            </a:pPr>
            <a:r>
              <a:rPr lang="de-DE" sz="2000" dirty="0"/>
              <a:t>Marktanteile innerhalb des App-Stores: Kategorien</a:t>
            </a:r>
          </a:p>
          <a:p>
            <a:pPr marL="742950" lvl="1" indent="-285750">
              <a:buFont typeface="Arial" panose="020B0604020202020204" pitchFamily="34" charset="0"/>
              <a:buChar char="•"/>
            </a:pPr>
            <a:r>
              <a:rPr lang="de-DE" sz="2000" dirty="0"/>
              <a:t>Ranking von Apps</a:t>
            </a:r>
          </a:p>
          <a:p>
            <a:pPr marL="342900" indent="-34290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62012"/>
            <a:ext cx="4163766" cy="261610"/>
          </a:xfrm>
          <a:prstGeom prst="rect">
            <a:avLst/>
          </a:prstGeom>
          <a:noFill/>
        </p:spPr>
        <p:txBody>
          <a:bodyPr wrap="square" rtlCol="0">
            <a:spAutoFit/>
          </a:bodyPr>
          <a:lstStyle/>
          <a:p>
            <a:r>
              <a:rPr lang="de-DE" sz="1100" dirty="0"/>
              <a:t>Quelle: </a:t>
            </a:r>
            <a:r>
              <a:rPr lang="de-DE" sz="1100" dirty="0">
                <a:hlinkClick r:id="rId3"/>
              </a:rPr>
              <a:t>https://www.appsflyer.com/glossary/app-store-analytics/</a:t>
            </a:r>
            <a:endParaRPr lang="en-US" sz="1100" dirty="0"/>
          </a:p>
        </p:txBody>
      </p:sp>
    </p:spTree>
    <p:extLst>
      <p:ext uri="{BB962C8B-B14F-4D97-AF65-F5344CB8AC3E}">
        <p14:creationId xmlns:p14="http://schemas.microsoft.com/office/powerpoint/2010/main" val="12742920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292817"/>
            <a:ext cx="4163766" cy="261610"/>
          </a:xfrm>
          <a:prstGeom prst="rect">
            <a:avLst/>
          </a:prstGeom>
          <a:noFill/>
        </p:spPr>
        <p:txBody>
          <a:bodyPr wrap="square" rtlCol="0">
            <a:spAutoFit/>
          </a:bodyPr>
          <a:lstStyle/>
          <a:p>
            <a:r>
              <a:rPr lang="de-DE" sz="1100" dirty="0"/>
              <a:t>Quelle: </a:t>
            </a:r>
            <a:r>
              <a:rPr lang="de-DE" sz="1100" dirty="0">
                <a:hlinkClick r:id="rId3"/>
              </a:rPr>
              <a:t>https://www.businessofapps.com/data/app-stores/</a:t>
            </a:r>
            <a:endParaRPr lang="en-US" sz="1100" dirty="0"/>
          </a:p>
        </p:txBody>
      </p:sp>
      <p:graphicFrame>
        <p:nvGraphicFramePr>
          <p:cNvPr id="9" name="Diagramm 8">
            <a:extLst>
              <a:ext uri="{FF2B5EF4-FFF2-40B4-BE49-F238E27FC236}">
                <a16:creationId xmlns:a16="http://schemas.microsoft.com/office/drawing/2014/main" id="{C92A231A-C17D-4871-AAC2-AF9DFAFF12B7}"/>
              </a:ext>
            </a:extLst>
          </p:cNvPr>
          <p:cNvGraphicFramePr/>
          <p:nvPr>
            <p:extLst>
              <p:ext uri="{D42A27DB-BD31-4B8C-83A1-F6EECF244321}">
                <p14:modId xmlns:p14="http://schemas.microsoft.com/office/powerpoint/2010/main" val="3781697520"/>
              </p:ext>
            </p:extLst>
          </p:nvPr>
        </p:nvGraphicFramePr>
        <p:xfrm>
          <a:off x="1156355" y="1923068"/>
          <a:ext cx="10042688" cy="436974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4">
            <a:extLst>
              <a:ext uri="{FF2B5EF4-FFF2-40B4-BE49-F238E27FC236}">
                <a16:creationId xmlns:a16="http://schemas.microsoft.com/office/drawing/2014/main" id="{BC4481C5-F5AC-4EDB-B932-02401692E7BC}"/>
              </a:ext>
            </a:extLst>
          </p:cNvPr>
          <p:cNvSpPr txBox="1"/>
          <p:nvPr/>
        </p:nvSpPr>
        <p:spPr>
          <a:xfrm>
            <a:off x="1394759" y="1319753"/>
            <a:ext cx="8297098" cy="738664"/>
          </a:xfrm>
          <a:prstGeom prst="rect">
            <a:avLst/>
          </a:prstGeom>
          <a:noFill/>
        </p:spPr>
        <p:txBody>
          <a:bodyPr wrap="square">
            <a:spAutoFit/>
          </a:bodyPr>
          <a:lstStyle/>
          <a:p>
            <a:r>
              <a:rPr lang="de-DE" sz="2400" dirty="0"/>
              <a:t>Analytics</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0998362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6278642"/>
          </a:xfrm>
          <a:prstGeom prst="rect">
            <a:avLst/>
          </a:prstGeom>
          <a:noFill/>
        </p:spPr>
        <p:txBody>
          <a:bodyPr wrap="square">
            <a:spAutoFit/>
          </a:bodyPr>
          <a:lstStyle/>
          <a:p>
            <a:r>
              <a:rPr lang="de-DE" sz="2400" dirty="0" err="1"/>
              <a:t>Analytic</a:t>
            </a:r>
            <a:r>
              <a:rPr lang="de-DE" sz="2400" dirty="0"/>
              <a:t> Tools:</a:t>
            </a:r>
          </a:p>
          <a:p>
            <a:endParaRPr lang="de-DE" dirty="0"/>
          </a:p>
          <a:p>
            <a:r>
              <a:rPr lang="de-DE" dirty="0"/>
              <a:t>Google Analytics</a:t>
            </a:r>
          </a:p>
          <a:p>
            <a:pPr marL="285750" indent="-285750">
              <a:buFont typeface="Arial" panose="020B0604020202020204" pitchFamily="34" charset="0"/>
              <a:buChar char="•"/>
            </a:pPr>
            <a:r>
              <a:rPr lang="de-DE" dirty="0">
                <a:hlinkClick r:id="rId3"/>
              </a:rPr>
              <a:t>https://marketingplatform.google.com/about/analytics/</a:t>
            </a:r>
            <a:endParaRPr lang="de-DE" dirty="0"/>
          </a:p>
          <a:p>
            <a:endParaRPr lang="de-DE" sz="1600" dirty="0"/>
          </a:p>
          <a:p>
            <a:r>
              <a:rPr lang="de-DE" dirty="0"/>
              <a:t>Google </a:t>
            </a:r>
            <a:r>
              <a:rPr lang="de-DE" dirty="0" err="1"/>
              <a:t>Firebase</a:t>
            </a:r>
            <a:endParaRPr lang="de-DE" dirty="0"/>
          </a:p>
          <a:p>
            <a:pPr marL="285750" indent="-285750">
              <a:buFont typeface="Arial" panose="020B0604020202020204" pitchFamily="34" charset="0"/>
              <a:buChar char="•"/>
            </a:pPr>
            <a:r>
              <a:rPr lang="de-DE" dirty="0">
                <a:hlinkClick r:id="rId4"/>
              </a:rPr>
              <a:t>https://firebase.google.com/</a:t>
            </a:r>
            <a:endParaRPr lang="de-DE" dirty="0"/>
          </a:p>
          <a:p>
            <a:pPr marL="285750" indent="-285750">
              <a:buFont typeface="Arial" panose="020B0604020202020204" pitchFamily="34" charset="0"/>
              <a:buChar char="•"/>
            </a:pPr>
            <a:endParaRPr lang="de-DE" sz="1600" dirty="0"/>
          </a:p>
          <a:p>
            <a:r>
              <a:rPr lang="de-DE" dirty="0"/>
              <a:t>Apple Analytics</a:t>
            </a:r>
          </a:p>
          <a:p>
            <a:pPr marL="285750" indent="-285750">
              <a:buFont typeface="Arial" panose="020B0604020202020204" pitchFamily="34" charset="0"/>
              <a:buChar char="•"/>
            </a:pPr>
            <a:r>
              <a:rPr lang="de-DE" dirty="0">
                <a:hlinkClick r:id="rId5"/>
              </a:rPr>
              <a:t>https://developer.apple.com/app-store-connect/analytics/</a:t>
            </a:r>
            <a:endParaRPr lang="de-DE" dirty="0"/>
          </a:p>
          <a:p>
            <a:endParaRPr lang="de-DE" sz="1600" dirty="0"/>
          </a:p>
          <a:p>
            <a:r>
              <a:rPr lang="de-DE" dirty="0"/>
              <a:t>App Radar </a:t>
            </a:r>
          </a:p>
          <a:p>
            <a:pPr marL="342900" indent="-342900">
              <a:buFont typeface="Arial" panose="020B0604020202020204" pitchFamily="34" charset="0"/>
              <a:buChar char="•"/>
            </a:pPr>
            <a:r>
              <a:rPr lang="de-DE" dirty="0">
                <a:hlinkClick r:id="rId6"/>
              </a:rPr>
              <a:t>https://appradar.com/de</a:t>
            </a:r>
            <a:endParaRPr lang="de-DE" dirty="0"/>
          </a:p>
          <a:p>
            <a:pPr marL="342900" indent="-342900">
              <a:buFont typeface="Arial" panose="020B0604020202020204" pitchFamily="34" charset="0"/>
              <a:buChar char="•"/>
            </a:pPr>
            <a:endParaRPr lang="de-DE" sz="1600" dirty="0"/>
          </a:p>
          <a:p>
            <a:r>
              <a:rPr lang="de-DE" dirty="0" err="1"/>
              <a:t>Localytics</a:t>
            </a:r>
            <a:endParaRPr lang="de-DE" dirty="0"/>
          </a:p>
          <a:p>
            <a:pPr marL="342900" indent="-342900">
              <a:buFont typeface="Arial" panose="020B0604020202020204" pitchFamily="34" charset="0"/>
              <a:buChar char="•"/>
            </a:pPr>
            <a:r>
              <a:rPr lang="de-DE" dirty="0">
                <a:hlinkClick r:id="rId7"/>
              </a:rPr>
              <a:t>https://uplandsoftware.com/localytics/</a:t>
            </a:r>
            <a:endParaRPr lang="de-DE" dirty="0"/>
          </a:p>
          <a:p>
            <a:endParaRPr lang="de-DE" sz="1600" dirty="0"/>
          </a:p>
          <a:p>
            <a:r>
              <a:rPr lang="de-DE" dirty="0" err="1"/>
              <a:t>Mixpanel</a:t>
            </a:r>
            <a:endParaRPr lang="de-DE" dirty="0"/>
          </a:p>
          <a:p>
            <a:pPr marL="285750" indent="-285750">
              <a:buFont typeface="Arial" panose="020B0604020202020204" pitchFamily="34" charset="0"/>
              <a:buChar char="•"/>
            </a:pPr>
            <a:r>
              <a:rPr lang="de-DE" dirty="0">
                <a:hlinkClick r:id="rId8"/>
              </a:rPr>
              <a:t>https://mixpanel.com/</a:t>
            </a:r>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20925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5170646"/>
          </a:xfrm>
          <a:prstGeom prst="rect">
            <a:avLst/>
          </a:prstGeom>
          <a:noFill/>
        </p:spPr>
        <p:txBody>
          <a:bodyPr wrap="square">
            <a:spAutoFit/>
          </a:bodyPr>
          <a:lstStyle/>
          <a:p>
            <a:r>
              <a:rPr lang="de-DE" sz="2400" dirty="0"/>
              <a:t>Kartentypen</a:t>
            </a:r>
          </a:p>
          <a:p>
            <a:pPr lvl="1"/>
            <a:endParaRPr lang="de-DE" dirty="0"/>
          </a:p>
          <a:p>
            <a:pPr lvl="1"/>
            <a:r>
              <a:rPr lang="de-DE" dirty="0"/>
              <a:t>Es gibt viele unterschiedliche Kartentypen, die sich in Ihrem Anwendungsbereich</a:t>
            </a:r>
          </a:p>
          <a:p>
            <a:pPr lvl="1"/>
            <a:r>
              <a:rPr lang="de-DE" dirty="0"/>
              <a:t>unterscheiden.</a:t>
            </a:r>
          </a:p>
          <a:p>
            <a:pPr lvl="1"/>
            <a:endParaRPr lang="de-DE" dirty="0"/>
          </a:p>
          <a:p>
            <a:pPr marL="285750" indent="-285750">
              <a:buFont typeface="Arial" panose="020B0604020202020204" pitchFamily="34" charset="0"/>
              <a:buChar char="•"/>
            </a:pPr>
            <a:r>
              <a:rPr lang="de-DE" dirty="0"/>
              <a:t>Bei Karten für Autos werden</a:t>
            </a:r>
          </a:p>
          <a:p>
            <a:pPr marL="742950" lvl="1" indent="-285750">
              <a:buFont typeface="Arial" panose="020B0604020202020204" pitchFamily="34" charset="0"/>
              <a:buChar char="•"/>
            </a:pPr>
            <a:r>
              <a:rPr lang="de-DE" dirty="0"/>
              <a:t>Straßen (Ortsstraßen, Landstraßen, Autobahnen)</a:t>
            </a:r>
          </a:p>
          <a:p>
            <a:pPr marL="742950" lvl="1" indent="-285750">
              <a:buFont typeface="Arial" panose="020B0604020202020204" pitchFamily="34" charset="0"/>
              <a:buChar char="•"/>
            </a:pPr>
            <a:r>
              <a:rPr lang="de-DE" dirty="0"/>
              <a:t>Tankstellen</a:t>
            </a:r>
          </a:p>
          <a:p>
            <a:pPr marL="742950" lvl="1" indent="-285750">
              <a:buFont typeface="Arial" panose="020B0604020202020204" pitchFamily="34" charset="0"/>
              <a:buChar char="•"/>
            </a:pPr>
            <a:r>
              <a:rPr lang="de-DE" dirty="0"/>
              <a:t>Geschwindigkeitsbegrenzungen</a:t>
            </a:r>
          </a:p>
          <a:p>
            <a:pPr marL="742950" lvl="1" indent="-285750">
              <a:buFont typeface="Arial" panose="020B0604020202020204" pitchFamily="34" charset="0"/>
              <a:buChar char="•"/>
            </a:pPr>
            <a:r>
              <a:rPr lang="de-DE" dirty="0"/>
              <a:t>Radarkontrollen</a:t>
            </a:r>
          </a:p>
          <a:p>
            <a:pPr marL="742950" lvl="1" indent="-285750">
              <a:buFont typeface="Arial" panose="020B0604020202020204" pitchFamily="34" charset="0"/>
              <a:buChar char="•"/>
            </a:pPr>
            <a:r>
              <a:rPr lang="de-DE" dirty="0"/>
              <a:t>Raststätten/Hotels angezeigt.</a:t>
            </a:r>
          </a:p>
          <a:p>
            <a:pPr lvl="1"/>
            <a:endParaRPr lang="de-DE" dirty="0"/>
          </a:p>
          <a:p>
            <a:pPr marL="285750" indent="-285750">
              <a:buFont typeface="Arial" panose="020B0604020202020204" pitchFamily="34" charset="0"/>
              <a:buChar char="•"/>
            </a:pPr>
            <a:r>
              <a:rPr lang="de-DE" dirty="0"/>
              <a:t>Auf Radfahrerkarten sind</a:t>
            </a:r>
          </a:p>
          <a:p>
            <a:pPr marL="742950" lvl="1" indent="-285750">
              <a:buFont typeface="Arial" panose="020B0604020202020204" pitchFamily="34" charset="0"/>
              <a:buChar char="•"/>
            </a:pPr>
            <a:r>
              <a:rPr lang="de-DE" dirty="0"/>
              <a:t>Radwege</a:t>
            </a:r>
          </a:p>
          <a:p>
            <a:pPr marL="742950" lvl="1" indent="-285750">
              <a:buFont typeface="Arial" panose="020B0604020202020204" pitchFamily="34" charset="0"/>
              <a:buChar char="•"/>
            </a:pPr>
            <a:r>
              <a:rPr lang="de-DE" dirty="0"/>
              <a:t>Höhe, Neigung, Oberfläche</a:t>
            </a:r>
          </a:p>
          <a:p>
            <a:pPr marL="742950" lvl="1" indent="-285750">
              <a:buFont typeface="Arial" panose="020B0604020202020204" pitchFamily="34" charset="0"/>
              <a:buChar char="•"/>
            </a:pPr>
            <a:r>
              <a:rPr lang="de-DE" dirty="0"/>
              <a:t>Reparaturshops</a:t>
            </a:r>
          </a:p>
          <a:p>
            <a:pPr marL="742950" lvl="1" indent="-285750">
              <a:buFont typeface="Arial" panose="020B0604020202020204" pitchFamily="34" charset="0"/>
              <a:buChar char="•"/>
            </a:pPr>
            <a:r>
              <a:rPr lang="de-DE" dirty="0"/>
              <a:t>Gefahrenstellen</a:t>
            </a:r>
          </a:p>
          <a:p>
            <a:pPr marL="742950" lvl="1" indent="-285750">
              <a:buFont typeface="Arial" panose="020B0604020202020204" pitchFamily="34" charset="0"/>
              <a:buChar char="•"/>
            </a:pPr>
            <a:r>
              <a:rPr lang="de-DE" dirty="0"/>
              <a:t>Restaurants eingetragen.</a:t>
            </a:r>
          </a:p>
        </p:txBody>
      </p:sp>
      <p:sp>
        <p:nvSpPr>
          <p:cNvPr id="9" name="Textfeld 8">
            <a:extLst>
              <a:ext uri="{FF2B5EF4-FFF2-40B4-BE49-F238E27FC236}">
                <a16:creationId xmlns:a16="http://schemas.microsoft.com/office/drawing/2014/main" id="{A6EC1136-CE60-4206-9CBD-9F2E585D25DF}"/>
              </a:ext>
            </a:extLst>
          </p:cNvPr>
          <p:cNvSpPr txBox="1"/>
          <p:nvPr/>
        </p:nvSpPr>
        <p:spPr>
          <a:xfrm>
            <a:off x="4263272" y="6314981"/>
            <a:ext cx="3665456" cy="261610"/>
          </a:xfrm>
          <a:prstGeom prst="rect">
            <a:avLst/>
          </a:prstGeom>
          <a:noFill/>
        </p:spPr>
        <p:txBody>
          <a:bodyPr wrap="square" rtlCol="0">
            <a:spAutoFit/>
          </a:bodyPr>
          <a:lstStyle/>
          <a:p>
            <a:r>
              <a:rPr lang="de-DE" sz="1100" dirty="0"/>
              <a:t>Quelle: </a:t>
            </a:r>
            <a:r>
              <a:rPr lang="en-US" sz="1100" dirty="0">
                <a:hlinkClick r:id="rId3"/>
              </a:rPr>
              <a:t>https://kartenprojektionen.de/properties.php</a:t>
            </a:r>
            <a:endParaRPr lang="en-US" sz="1100" dirty="0"/>
          </a:p>
        </p:txBody>
      </p:sp>
    </p:spTree>
    <p:extLst>
      <p:ext uri="{BB962C8B-B14F-4D97-AF65-F5344CB8AC3E}">
        <p14:creationId xmlns:p14="http://schemas.microsoft.com/office/powerpoint/2010/main" val="41690462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3813568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E5FA6026-F899-4D55-AA13-E1CC92BD06BB}"/>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l="9283" r="9283"/>
          <a:stretch>
            <a:fillRect/>
          </a:stretch>
        </p:blipFill>
        <p:spPr/>
      </p:pic>
      <p:sp>
        <p:nvSpPr>
          <p:cNvPr id="13" name="Textplatzhalter 12">
            <a:extLst>
              <a:ext uri="{FF2B5EF4-FFF2-40B4-BE49-F238E27FC236}">
                <a16:creationId xmlns:a16="http://schemas.microsoft.com/office/drawing/2014/main" id="{60F50C4D-4AB5-4ED7-B5D3-203C49BB1470}"/>
              </a:ext>
            </a:extLst>
          </p:cNvPr>
          <p:cNvSpPr>
            <a:spLocks noGrp="1"/>
          </p:cNvSpPr>
          <p:nvPr>
            <p:ph type="body" sz="quarter" idx="30"/>
          </p:nvPr>
        </p:nvSpPr>
        <p:spPr>
          <a:xfrm>
            <a:off x="7462487" y="5765692"/>
            <a:ext cx="2201244" cy="667875"/>
          </a:xfrm>
        </p:spPr>
        <p:txBody>
          <a:bodyPr/>
          <a:lstStyle/>
          <a:p>
            <a:r>
              <a:rPr lang="de-DE" dirty="0"/>
              <a:t>Karte für Radfahrer</a:t>
            </a:r>
          </a:p>
          <a:p>
            <a:r>
              <a:rPr lang="de-DE" dirty="0"/>
              <a:t>(Open Cycle Map)</a:t>
            </a:r>
          </a:p>
        </p:txBody>
      </p:sp>
      <p:sp>
        <p:nvSpPr>
          <p:cNvPr id="5" name="Foliennummernplatzhalter 4">
            <a:extLst>
              <a:ext uri="{FF2B5EF4-FFF2-40B4-BE49-F238E27FC236}">
                <a16:creationId xmlns:a16="http://schemas.microsoft.com/office/drawing/2014/main" id="{4E608B70-29EB-415C-90E3-22AFCEE6B7EB}"/>
              </a:ext>
            </a:extLst>
          </p:cNvPr>
          <p:cNvSpPr>
            <a:spLocks noGrp="1"/>
          </p:cNvSpPr>
          <p:nvPr>
            <p:ph type="sldNum" sz="quarter" idx="4"/>
          </p:nvPr>
        </p:nvSpPr>
        <p:spPr/>
        <p:txBody>
          <a:bodyPr/>
          <a:lstStyle/>
          <a:p>
            <a:fld id="{BE14C811-90B6-4C48-AD9E-ABD618472122}" type="slidenum">
              <a:rPr lang="de-DE" smtClean="0">
                <a:solidFill>
                  <a:srgbClr val="FF9100"/>
                </a:solidFill>
              </a:rPr>
              <a:pPr/>
              <a:t>14</a:t>
            </a:fld>
            <a:endParaRPr lang="de-DE" dirty="0">
              <a:solidFill>
                <a:srgbClr val="FF9100"/>
              </a:solidFill>
            </a:endParaRPr>
          </a:p>
        </p:txBody>
      </p:sp>
      <p:sp>
        <p:nvSpPr>
          <p:cNvPr id="9" name="Textplatzhalter 8">
            <a:extLst>
              <a:ext uri="{FF2B5EF4-FFF2-40B4-BE49-F238E27FC236}">
                <a16:creationId xmlns:a16="http://schemas.microsoft.com/office/drawing/2014/main" id="{23C18E5F-0246-4232-966D-B91E8EDB0462}"/>
              </a:ext>
            </a:extLst>
          </p:cNvPr>
          <p:cNvSpPr>
            <a:spLocks noGrp="1"/>
          </p:cNvSpPr>
          <p:nvPr>
            <p:ph type="body" sz="quarter" idx="11"/>
          </p:nvPr>
        </p:nvSpPr>
        <p:spPr>
          <a:xfrm>
            <a:off x="271867" y="219364"/>
            <a:ext cx="2239372" cy="424732"/>
          </a:xfrm>
        </p:spPr>
        <p:txBody>
          <a:bodyPr/>
          <a:lstStyle/>
          <a:p>
            <a:r>
              <a:rPr lang="en-US" dirty="0"/>
              <a:t>App Marketing</a:t>
            </a:r>
            <a:endParaRPr lang="de-DE" dirty="0"/>
          </a:p>
        </p:txBody>
      </p:sp>
      <p:sp>
        <p:nvSpPr>
          <p:cNvPr id="10" name="Textplatzhalter 9">
            <a:extLst>
              <a:ext uri="{FF2B5EF4-FFF2-40B4-BE49-F238E27FC236}">
                <a16:creationId xmlns:a16="http://schemas.microsoft.com/office/drawing/2014/main" id="{2425CACF-A7E1-43DA-A2B3-50955D04AB73}"/>
              </a:ext>
            </a:extLst>
          </p:cNvPr>
          <p:cNvSpPr>
            <a:spLocks noGrp="1"/>
          </p:cNvSpPr>
          <p:nvPr>
            <p:ph type="body" sz="quarter" idx="12"/>
          </p:nvPr>
        </p:nvSpPr>
        <p:spPr>
          <a:xfrm>
            <a:off x="2511239" y="260914"/>
            <a:ext cx="2489959" cy="341632"/>
          </a:xfrm>
        </p:spPr>
        <p:txBody>
          <a:bodyPr/>
          <a:lstStyle/>
          <a:p>
            <a:r>
              <a:rPr lang="en-US" dirty="0">
                <a:solidFill>
                  <a:schemeClr val="accent2"/>
                </a:solidFill>
              </a:rPr>
              <a:t>Location and Mapping</a:t>
            </a:r>
            <a:endParaRPr lang="de-DE" dirty="0"/>
          </a:p>
        </p:txBody>
      </p:sp>
      <p:pic>
        <p:nvPicPr>
          <p:cNvPr id="17" name="Bildplatzhalter 16">
            <a:extLst>
              <a:ext uri="{FF2B5EF4-FFF2-40B4-BE49-F238E27FC236}">
                <a16:creationId xmlns:a16="http://schemas.microsoft.com/office/drawing/2014/main" id="{C725381E-9AE0-4E85-8C2D-B95A70980EB9}"/>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Lst>
          </a:blip>
          <a:srcRect l="11683" r="11683"/>
          <a:stretch>
            <a:fillRect/>
          </a:stretch>
        </p:blipFill>
        <p:spPr/>
      </p:pic>
      <p:sp>
        <p:nvSpPr>
          <p:cNvPr id="15" name="Textplatzhalter 14">
            <a:extLst>
              <a:ext uri="{FF2B5EF4-FFF2-40B4-BE49-F238E27FC236}">
                <a16:creationId xmlns:a16="http://schemas.microsoft.com/office/drawing/2014/main" id="{06BECE90-DDA9-4FF2-B99D-32FA39D46432}"/>
              </a:ext>
            </a:extLst>
          </p:cNvPr>
          <p:cNvSpPr>
            <a:spLocks noGrp="1"/>
          </p:cNvSpPr>
          <p:nvPr>
            <p:ph type="body" sz="quarter" idx="32"/>
          </p:nvPr>
        </p:nvSpPr>
        <p:spPr>
          <a:xfrm>
            <a:off x="2647471" y="5765692"/>
            <a:ext cx="2201244" cy="667875"/>
          </a:xfrm>
        </p:spPr>
        <p:txBody>
          <a:bodyPr/>
          <a:lstStyle/>
          <a:p>
            <a:r>
              <a:rPr lang="de-DE" dirty="0"/>
              <a:t>Karte für Fahrzeuge</a:t>
            </a:r>
          </a:p>
          <a:p>
            <a:r>
              <a:rPr lang="de-DE" dirty="0"/>
              <a:t>(Google Maps)</a:t>
            </a:r>
          </a:p>
        </p:txBody>
      </p:sp>
    </p:spTree>
    <p:extLst>
      <p:ext uri="{BB962C8B-B14F-4D97-AF65-F5344CB8AC3E}">
        <p14:creationId xmlns:p14="http://schemas.microsoft.com/office/powerpoint/2010/main" val="1395915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60F50C4D-4AB5-4ED7-B5D3-203C49BB1470}"/>
              </a:ext>
            </a:extLst>
          </p:cNvPr>
          <p:cNvSpPr>
            <a:spLocks noGrp="1"/>
          </p:cNvSpPr>
          <p:nvPr>
            <p:ph type="body" sz="quarter" idx="30"/>
          </p:nvPr>
        </p:nvSpPr>
        <p:spPr>
          <a:xfrm>
            <a:off x="7462487" y="5765692"/>
            <a:ext cx="2201244" cy="667875"/>
          </a:xfrm>
        </p:spPr>
        <p:txBody>
          <a:bodyPr/>
          <a:lstStyle/>
          <a:p>
            <a:r>
              <a:rPr lang="de-DE" dirty="0"/>
              <a:t>Karte für Flugzeuge</a:t>
            </a:r>
          </a:p>
          <a:p>
            <a:r>
              <a:rPr lang="de-DE" dirty="0"/>
              <a:t>(Open Flight Maps)</a:t>
            </a:r>
          </a:p>
        </p:txBody>
      </p:sp>
      <p:sp>
        <p:nvSpPr>
          <p:cNvPr id="5" name="Foliennummernplatzhalter 4">
            <a:extLst>
              <a:ext uri="{FF2B5EF4-FFF2-40B4-BE49-F238E27FC236}">
                <a16:creationId xmlns:a16="http://schemas.microsoft.com/office/drawing/2014/main" id="{4E608B70-29EB-415C-90E3-22AFCEE6B7EB}"/>
              </a:ext>
            </a:extLst>
          </p:cNvPr>
          <p:cNvSpPr>
            <a:spLocks noGrp="1"/>
          </p:cNvSpPr>
          <p:nvPr>
            <p:ph type="sldNum" sz="quarter" idx="4"/>
          </p:nvPr>
        </p:nvSpPr>
        <p:spPr/>
        <p:txBody>
          <a:bodyPr/>
          <a:lstStyle/>
          <a:p>
            <a:fld id="{BE14C811-90B6-4C48-AD9E-ABD618472122}" type="slidenum">
              <a:rPr lang="de-DE" smtClean="0">
                <a:solidFill>
                  <a:srgbClr val="FF9100"/>
                </a:solidFill>
              </a:rPr>
              <a:pPr/>
              <a:t>15</a:t>
            </a:fld>
            <a:endParaRPr lang="de-DE" dirty="0">
              <a:solidFill>
                <a:srgbClr val="FF9100"/>
              </a:solidFill>
            </a:endParaRPr>
          </a:p>
        </p:txBody>
      </p:sp>
      <p:sp>
        <p:nvSpPr>
          <p:cNvPr id="9" name="Textplatzhalter 8">
            <a:extLst>
              <a:ext uri="{FF2B5EF4-FFF2-40B4-BE49-F238E27FC236}">
                <a16:creationId xmlns:a16="http://schemas.microsoft.com/office/drawing/2014/main" id="{23C18E5F-0246-4232-966D-B91E8EDB0462}"/>
              </a:ext>
            </a:extLst>
          </p:cNvPr>
          <p:cNvSpPr>
            <a:spLocks noGrp="1"/>
          </p:cNvSpPr>
          <p:nvPr>
            <p:ph type="body" sz="quarter" idx="11"/>
          </p:nvPr>
        </p:nvSpPr>
        <p:spPr>
          <a:xfrm>
            <a:off x="271867" y="219364"/>
            <a:ext cx="2239372" cy="424732"/>
          </a:xfrm>
        </p:spPr>
        <p:txBody>
          <a:bodyPr/>
          <a:lstStyle/>
          <a:p>
            <a:r>
              <a:rPr lang="en-US" dirty="0"/>
              <a:t>App Marketing</a:t>
            </a:r>
            <a:endParaRPr lang="de-DE" dirty="0"/>
          </a:p>
        </p:txBody>
      </p:sp>
      <p:sp>
        <p:nvSpPr>
          <p:cNvPr id="10" name="Textplatzhalter 9">
            <a:extLst>
              <a:ext uri="{FF2B5EF4-FFF2-40B4-BE49-F238E27FC236}">
                <a16:creationId xmlns:a16="http://schemas.microsoft.com/office/drawing/2014/main" id="{2425CACF-A7E1-43DA-A2B3-50955D04AB73}"/>
              </a:ext>
            </a:extLst>
          </p:cNvPr>
          <p:cNvSpPr>
            <a:spLocks noGrp="1"/>
          </p:cNvSpPr>
          <p:nvPr>
            <p:ph type="body" sz="quarter" idx="12"/>
          </p:nvPr>
        </p:nvSpPr>
        <p:spPr>
          <a:xfrm>
            <a:off x="2511239" y="260914"/>
            <a:ext cx="2489959" cy="341632"/>
          </a:xfrm>
        </p:spPr>
        <p:txBody>
          <a:bodyPr/>
          <a:lstStyle/>
          <a:p>
            <a:r>
              <a:rPr lang="en-US" dirty="0">
                <a:solidFill>
                  <a:schemeClr val="accent2"/>
                </a:solidFill>
              </a:rPr>
              <a:t>Location and Mapping</a:t>
            </a:r>
            <a:endParaRPr lang="de-DE" dirty="0"/>
          </a:p>
        </p:txBody>
      </p:sp>
      <p:sp>
        <p:nvSpPr>
          <p:cNvPr id="15" name="Textplatzhalter 14">
            <a:extLst>
              <a:ext uri="{FF2B5EF4-FFF2-40B4-BE49-F238E27FC236}">
                <a16:creationId xmlns:a16="http://schemas.microsoft.com/office/drawing/2014/main" id="{06BECE90-DDA9-4FF2-B99D-32FA39D46432}"/>
              </a:ext>
            </a:extLst>
          </p:cNvPr>
          <p:cNvSpPr>
            <a:spLocks noGrp="1"/>
          </p:cNvSpPr>
          <p:nvPr>
            <p:ph type="body" sz="quarter" idx="32"/>
          </p:nvPr>
        </p:nvSpPr>
        <p:spPr>
          <a:xfrm>
            <a:off x="2647471" y="5765692"/>
            <a:ext cx="2201244" cy="667875"/>
          </a:xfrm>
        </p:spPr>
        <p:txBody>
          <a:bodyPr/>
          <a:lstStyle/>
          <a:p>
            <a:r>
              <a:rPr lang="de-DE" dirty="0"/>
              <a:t>Karte für Schiffe</a:t>
            </a:r>
          </a:p>
          <a:p>
            <a:r>
              <a:rPr lang="de-DE" dirty="0"/>
              <a:t>(Open </a:t>
            </a:r>
            <a:r>
              <a:rPr lang="de-DE" dirty="0" err="1"/>
              <a:t>Sea</a:t>
            </a:r>
            <a:r>
              <a:rPr lang="de-DE" dirty="0"/>
              <a:t> Map)</a:t>
            </a:r>
          </a:p>
        </p:txBody>
      </p:sp>
      <p:pic>
        <p:nvPicPr>
          <p:cNvPr id="12" name="Bildplatzhalter 11">
            <a:extLst>
              <a:ext uri="{FF2B5EF4-FFF2-40B4-BE49-F238E27FC236}">
                <a16:creationId xmlns:a16="http://schemas.microsoft.com/office/drawing/2014/main" id="{77FA1AE2-085A-443A-A357-A2336941D096}"/>
              </a:ext>
            </a:extLst>
          </p:cNvPr>
          <p:cNvPicPr>
            <a:picLocks noGrp="1" noChangeAspect="1"/>
          </p:cNvPicPr>
          <p:nvPr>
            <p:ph type="pic" sz="quarter" idx="31"/>
          </p:nvPr>
        </p:nvPicPr>
        <p:blipFill>
          <a:blip r:embed="rId3">
            <a:extLst>
              <a:ext uri="{28A0092B-C50C-407E-A947-70E740481C1C}">
                <a14:useLocalDpi xmlns:a14="http://schemas.microsoft.com/office/drawing/2010/main" val="0"/>
              </a:ext>
            </a:extLst>
          </a:blip>
          <a:srcRect l="6426" r="6426"/>
          <a:stretch>
            <a:fillRect/>
          </a:stretch>
        </p:blipFill>
        <p:spPr/>
      </p:pic>
      <p:pic>
        <p:nvPicPr>
          <p:cNvPr id="20" name="Bildplatzhalter 19">
            <a:extLst>
              <a:ext uri="{FF2B5EF4-FFF2-40B4-BE49-F238E27FC236}">
                <a16:creationId xmlns:a16="http://schemas.microsoft.com/office/drawing/2014/main" id="{957B79E7-AB15-4538-82B1-7A651E25EA39}"/>
              </a:ext>
            </a:extLst>
          </p:cNvPr>
          <p:cNvPicPr>
            <a:picLocks noGrp="1" noChangeAspect="1"/>
          </p:cNvPicPr>
          <p:nvPr>
            <p:ph type="pic" sz="quarter" idx="28"/>
          </p:nvPr>
        </p:nvPicPr>
        <p:blipFill>
          <a:blip r:embed="rId4">
            <a:extLst>
              <a:ext uri="{28A0092B-C50C-407E-A947-70E740481C1C}">
                <a14:useLocalDpi xmlns:a14="http://schemas.microsoft.com/office/drawing/2010/main" val="0"/>
              </a:ext>
            </a:extLst>
          </a:blip>
          <a:srcRect l="3919" r="3919"/>
          <a:stretch>
            <a:fillRect/>
          </a:stretch>
        </p:blipFill>
        <p:spPr/>
      </p:pic>
    </p:spTree>
    <p:extLst>
      <p:ext uri="{BB962C8B-B14F-4D97-AF65-F5344CB8AC3E}">
        <p14:creationId xmlns:p14="http://schemas.microsoft.com/office/powerpoint/2010/main" val="4281144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5232202"/>
          </a:xfrm>
          <a:prstGeom prst="rect">
            <a:avLst/>
          </a:prstGeom>
          <a:noFill/>
        </p:spPr>
        <p:txBody>
          <a:bodyPr wrap="square">
            <a:spAutoFit/>
          </a:bodyPr>
          <a:lstStyle/>
          <a:p>
            <a:r>
              <a:rPr lang="de-DE" sz="2400" dirty="0"/>
              <a:t>Kartensysteme</a:t>
            </a:r>
            <a:endParaRPr lang="de-DE" sz="2800" dirty="0"/>
          </a:p>
          <a:p>
            <a:endParaRPr lang="de-DE" sz="1600" dirty="0"/>
          </a:p>
          <a:p>
            <a:pPr marL="285750" indent="-285750">
              <a:buFont typeface="Arial" panose="020B0604020202020204" pitchFamily="34" charset="0"/>
              <a:buChar char="•"/>
            </a:pPr>
            <a:r>
              <a:rPr lang="de-DE" dirty="0"/>
              <a:t>Google Maps</a:t>
            </a:r>
          </a:p>
          <a:p>
            <a:pPr marL="742950" lvl="1" indent="-285750">
              <a:buFont typeface="Arial" panose="020B0604020202020204" pitchFamily="34" charset="0"/>
              <a:buChar char="•"/>
            </a:pPr>
            <a:r>
              <a:rPr lang="de-DE" dirty="0"/>
              <a:t>Das bekannteste System</a:t>
            </a:r>
          </a:p>
          <a:p>
            <a:pPr marL="742950" lvl="1" indent="-285750">
              <a:buFont typeface="Arial" panose="020B0604020202020204" pitchFamily="34" charset="0"/>
              <a:buChar char="•"/>
            </a:pPr>
            <a:r>
              <a:rPr lang="de-DE" dirty="0"/>
              <a:t>Benutzerfreundliche Oberfläche</a:t>
            </a:r>
          </a:p>
          <a:p>
            <a:pPr marL="742950" lvl="1" indent="-285750">
              <a:buFont typeface="Arial" panose="020B0604020202020204" pitchFamily="34" charset="0"/>
              <a:buChar char="•"/>
            </a:pPr>
            <a:r>
              <a:rPr lang="de-DE" dirty="0"/>
              <a:t>Verkehrsdaten</a:t>
            </a:r>
          </a:p>
          <a:p>
            <a:pPr marL="742950" lvl="1" indent="-285750">
              <a:buFont typeface="Arial" panose="020B0604020202020204" pitchFamily="34" charset="0"/>
              <a:buChar char="•"/>
            </a:pPr>
            <a:r>
              <a:rPr lang="de-DE" dirty="0"/>
              <a:t>Offline Karten</a:t>
            </a:r>
          </a:p>
          <a:p>
            <a:pPr lvl="1"/>
            <a:endParaRPr lang="de-DE" sz="1200" dirty="0"/>
          </a:p>
          <a:p>
            <a:pPr marL="285750" indent="-285750">
              <a:buFont typeface="Arial" panose="020B0604020202020204" pitchFamily="34" charset="0"/>
              <a:buChar char="•"/>
            </a:pPr>
            <a:r>
              <a:rPr lang="de-DE" dirty="0"/>
              <a:t>OpenStreetMap</a:t>
            </a:r>
          </a:p>
          <a:p>
            <a:pPr marL="742950" lvl="1" indent="-285750">
              <a:buFont typeface="Arial" panose="020B0604020202020204" pitchFamily="34" charset="0"/>
              <a:buChar char="•"/>
            </a:pPr>
            <a:r>
              <a:rPr lang="de-DE" dirty="0"/>
              <a:t>Nutzer können jegliches Element auf Karten eintragen (Rollstuhlrampen, Parkbänke etc. )</a:t>
            </a:r>
          </a:p>
          <a:p>
            <a:pPr marL="742950" lvl="1" indent="-285750">
              <a:buFont typeface="Arial" panose="020B0604020202020204" pitchFamily="34" charset="0"/>
              <a:buChar char="•"/>
            </a:pPr>
            <a:r>
              <a:rPr lang="de-DE" dirty="0"/>
              <a:t>Offline Karten</a:t>
            </a:r>
          </a:p>
          <a:p>
            <a:pPr marL="742950" lvl="1" indent="-285750">
              <a:buFont typeface="Arial" panose="020B0604020202020204" pitchFamily="34" charset="0"/>
              <a:buChar char="•"/>
            </a:pPr>
            <a:r>
              <a:rPr lang="de-DE" dirty="0"/>
              <a:t>Verschiedene Karten (ÖPNV-, Wander-, Rad-, eigene Karten)</a:t>
            </a:r>
          </a:p>
          <a:p>
            <a:pPr lvl="1"/>
            <a:endParaRPr lang="de-DE" sz="1200" dirty="0"/>
          </a:p>
          <a:p>
            <a:pPr marL="285750" indent="-285750">
              <a:buFont typeface="Arial" panose="020B0604020202020204" pitchFamily="34" charset="0"/>
              <a:buChar char="•"/>
            </a:pPr>
            <a:r>
              <a:rPr lang="de-DE" dirty="0"/>
              <a:t>Here</a:t>
            </a:r>
          </a:p>
          <a:p>
            <a:pPr marL="742950" lvl="1" indent="-285750">
              <a:buFont typeface="Arial" panose="020B0604020202020204" pitchFamily="34" charset="0"/>
              <a:buChar char="•"/>
            </a:pPr>
            <a:r>
              <a:rPr lang="de-DE" dirty="0"/>
              <a:t>Benutzerfreundliche Oberfläche</a:t>
            </a:r>
          </a:p>
          <a:p>
            <a:pPr marL="742950" lvl="1" indent="-285750">
              <a:buFont typeface="Arial" panose="020B0604020202020204" pitchFamily="34" charset="0"/>
              <a:buChar char="•"/>
            </a:pPr>
            <a:r>
              <a:rPr lang="de-DE" dirty="0"/>
              <a:t>Verkehrsdaten</a:t>
            </a:r>
          </a:p>
          <a:p>
            <a:pPr marL="742950" lvl="1" indent="-285750">
              <a:buFont typeface="Arial" panose="020B0604020202020204" pitchFamily="34" charset="0"/>
              <a:buChar char="•"/>
            </a:pPr>
            <a:endParaRPr lang="de-DE" sz="1200" dirty="0"/>
          </a:p>
          <a:p>
            <a:pPr marL="285750" indent="-285750">
              <a:buFont typeface="Arial" panose="020B0604020202020204" pitchFamily="34" charset="0"/>
              <a:buChar char="•"/>
            </a:pPr>
            <a:r>
              <a:rPr lang="de-DE" dirty="0"/>
              <a:t>Und weitere Anbieter: (</a:t>
            </a:r>
            <a:r>
              <a:rPr lang="de-DE" dirty="0" err="1"/>
              <a:t>Mapquest</a:t>
            </a:r>
            <a:r>
              <a:rPr lang="de-DE" dirty="0"/>
              <a:t>, Baidu (chinesisch), Amazon Maps)</a:t>
            </a:r>
          </a:p>
        </p:txBody>
      </p:sp>
    </p:spTree>
    <p:extLst>
      <p:ext uri="{BB962C8B-B14F-4D97-AF65-F5344CB8AC3E}">
        <p14:creationId xmlns:p14="http://schemas.microsoft.com/office/powerpoint/2010/main" val="2687893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2123658"/>
          </a:xfrm>
          <a:prstGeom prst="rect">
            <a:avLst/>
          </a:prstGeom>
          <a:noFill/>
        </p:spPr>
        <p:txBody>
          <a:bodyPr wrap="square">
            <a:spAutoFit/>
          </a:bodyPr>
          <a:lstStyle/>
          <a:p>
            <a:r>
              <a:rPr lang="de-DE" sz="2400" dirty="0"/>
              <a:t>Definition Standort (Location)</a:t>
            </a:r>
          </a:p>
          <a:p>
            <a:endParaRPr lang="de-DE" dirty="0"/>
          </a:p>
          <a:p>
            <a:r>
              <a:rPr lang="de-DE" dirty="0"/>
              <a:t>Eine Standort ist ein bestimmter Platz oder Position. Ein Standort kann mittels Koordinaten im Geographischen Koordinatensystem (GCS) beschrieben werden. Dazu nutzt das System Breiten- und Längengrade, die beispielsweise für die HSKL wie folgt aussehen: (49.2619 Breitengrad, 7.3607 Längengrad).</a:t>
            </a:r>
          </a:p>
          <a:p>
            <a:endParaRPr lang="de-DE" dirty="0"/>
          </a:p>
        </p:txBody>
      </p:sp>
      <p:pic>
        <p:nvPicPr>
          <p:cNvPr id="5122" name="Picture 2" descr="Erdkugeln mit Breitengrad und Längengrad. Äquator und Nullmeridian sind hervorgehoben.">
            <a:extLst>
              <a:ext uri="{FF2B5EF4-FFF2-40B4-BE49-F238E27FC236}">
                <a16:creationId xmlns:a16="http://schemas.microsoft.com/office/drawing/2014/main" id="{CB92426C-B37B-488D-9F83-BEA7AA16E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013" y="3187333"/>
            <a:ext cx="5541973" cy="290953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A4570373-8BF2-4B22-BBC3-B61DCDB7C6C2}"/>
              </a:ext>
            </a:extLst>
          </p:cNvPr>
          <p:cNvSpPr txBox="1"/>
          <p:nvPr/>
        </p:nvSpPr>
        <p:spPr>
          <a:xfrm>
            <a:off x="3659170" y="6145704"/>
            <a:ext cx="4873657" cy="430887"/>
          </a:xfrm>
          <a:prstGeom prst="rect">
            <a:avLst/>
          </a:prstGeom>
          <a:noFill/>
        </p:spPr>
        <p:txBody>
          <a:bodyPr wrap="square" rtlCol="0">
            <a:spAutoFit/>
          </a:bodyPr>
          <a:lstStyle/>
          <a:p>
            <a:r>
              <a:rPr lang="de-DE" sz="1100" dirty="0"/>
              <a:t>Quellen: </a:t>
            </a:r>
            <a:r>
              <a:rPr lang="de-DE" sz="1100" dirty="0">
                <a:effectLst/>
                <a:ea typeface="Times New Roman" panose="02020603050405020304" pitchFamily="18" charset="0"/>
                <a:hlinkClick r:id="rId4"/>
              </a:rPr>
              <a:t>https://dictionary.cambridge.org/de/worterbuch/englisch/location</a:t>
            </a:r>
            <a:r>
              <a:rPr lang="de-DE" sz="1100" dirty="0">
                <a:effectLst/>
                <a:ea typeface="Times New Roman" panose="02020603050405020304" pitchFamily="18" charset="0"/>
              </a:rPr>
              <a:t> </a:t>
            </a:r>
            <a:r>
              <a:rPr lang="de-DE" sz="1100" dirty="0">
                <a:effectLst/>
                <a:ea typeface="Times New Roman" panose="02020603050405020304" pitchFamily="18" charset="0"/>
                <a:hlinkClick r:id="rId5"/>
              </a:rPr>
              <a:t>https://www.timeanddate.de/geographie/laengengrad-breitengrad</a:t>
            </a:r>
            <a:endParaRPr lang="en-US" sz="1100" dirty="0"/>
          </a:p>
        </p:txBody>
      </p:sp>
    </p:spTree>
    <p:extLst>
      <p:ext uri="{BB962C8B-B14F-4D97-AF65-F5344CB8AC3E}">
        <p14:creationId xmlns:p14="http://schemas.microsoft.com/office/powerpoint/2010/main" val="1895703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4770537"/>
          </a:xfrm>
          <a:prstGeom prst="rect">
            <a:avLst/>
          </a:prstGeom>
          <a:noFill/>
        </p:spPr>
        <p:txBody>
          <a:bodyPr wrap="square">
            <a:spAutoFit/>
          </a:bodyPr>
          <a:lstStyle/>
          <a:p>
            <a:r>
              <a:rPr lang="de-DE" sz="2400" dirty="0"/>
              <a:t>Geschichte von GCS</a:t>
            </a:r>
          </a:p>
          <a:p>
            <a:endParaRPr lang="de-DE" sz="2400" dirty="0"/>
          </a:p>
          <a:p>
            <a:pPr marL="285750" indent="-285750">
              <a:buFont typeface="Arial" panose="020B0604020202020204" pitchFamily="34" charset="0"/>
              <a:buChar char="•"/>
            </a:pPr>
            <a:r>
              <a:rPr lang="de-DE" dirty="0"/>
              <a:t>1958</a:t>
            </a:r>
          </a:p>
          <a:p>
            <a:pPr lvl="1"/>
            <a:r>
              <a:rPr lang="de-DE" dirty="0"/>
              <a:t>Entwicklung des ersten Satellitennavigationssystemes (Transit) von der US-Marine</a:t>
            </a:r>
          </a:p>
          <a:p>
            <a:pPr lvl="1"/>
            <a:endParaRPr lang="de-DE" sz="1200" dirty="0"/>
          </a:p>
          <a:p>
            <a:pPr marL="285750" indent="-285750">
              <a:buFont typeface="Arial" panose="020B0604020202020204" pitchFamily="34" charset="0"/>
              <a:buChar char="•"/>
            </a:pPr>
            <a:r>
              <a:rPr lang="de-DE" dirty="0"/>
              <a:t>1967</a:t>
            </a:r>
          </a:p>
          <a:p>
            <a:pPr lvl="1"/>
            <a:r>
              <a:rPr lang="de-DE" dirty="0"/>
              <a:t>Zivile Nutzung von Transit</a:t>
            </a:r>
          </a:p>
          <a:p>
            <a:endParaRPr lang="de-DE" sz="1200" dirty="0"/>
          </a:p>
          <a:p>
            <a:pPr marL="285750" indent="-285750">
              <a:buFont typeface="Arial" panose="020B0604020202020204" pitchFamily="34" charset="0"/>
              <a:buChar char="•"/>
            </a:pPr>
            <a:r>
              <a:rPr lang="de-DE" dirty="0"/>
              <a:t>1973</a:t>
            </a:r>
          </a:p>
          <a:p>
            <a:pPr lvl="1"/>
            <a:r>
              <a:rPr lang="de-DE" dirty="0"/>
              <a:t>Start des GPS Programmes</a:t>
            </a:r>
          </a:p>
          <a:p>
            <a:pPr lvl="1"/>
            <a:endParaRPr lang="de-DE" sz="1200" dirty="0"/>
          </a:p>
          <a:p>
            <a:pPr marL="285750" indent="-285750">
              <a:buFont typeface="Arial" panose="020B0604020202020204" pitchFamily="34" charset="0"/>
              <a:buChar char="•"/>
            </a:pPr>
            <a:r>
              <a:rPr lang="de-DE" dirty="0"/>
              <a:t>1978</a:t>
            </a:r>
          </a:p>
          <a:p>
            <a:pPr lvl="1"/>
            <a:r>
              <a:rPr lang="de-DE" dirty="0"/>
              <a:t>Start des ersten GPS-Satelliten</a:t>
            </a:r>
          </a:p>
          <a:p>
            <a:pPr lvl="1"/>
            <a:endParaRPr lang="de-DE" sz="1200" dirty="0"/>
          </a:p>
          <a:p>
            <a:pPr marL="285750" indent="-285750">
              <a:buFont typeface="Arial" panose="020B0604020202020204" pitchFamily="34" charset="0"/>
              <a:buChar char="•"/>
            </a:pPr>
            <a:r>
              <a:rPr lang="de-DE" dirty="0"/>
              <a:t>1983</a:t>
            </a:r>
          </a:p>
          <a:p>
            <a:pPr lvl="1"/>
            <a:r>
              <a:rPr lang="de-DE" dirty="0"/>
              <a:t>Freigabe an die zivile Bevölkerung</a:t>
            </a:r>
          </a:p>
        </p:txBody>
      </p:sp>
      <p:sp>
        <p:nvSpPr>
          <p:cNvPr id="8" name="Textfeld 7">
            <a:extLst>
              <a:ext uri="{FF2B5EF4-FFF2-40B4-BE49-F238E27FC236}">
                <a16:creationId xmlns:a16="http://schemas.microsoft.com/office/drawing/2014/main" id="{277AD2B2-3E3B-4490-9CB2-D89F285BE9EC}"/>
              </a:ext>
            </a:extLst>
          </p:cNvPr>
          <p:cNvSpPr txBox="1"/>
          <p:nvPr/>
        </p:nvSpPr>
        <p:spPr>
          <a:xfrm>
            <a:off x="3607324" y="6340005"/>
            <a:ext cx="4977352" cy="430887"/>
          </a:xfrm>
          <a:prstGeom prst="rect">
            <a:avLst/>
          </a:prstGeom>
          <a:noFill/>
        </p:spPr>
        <p:txBody>
          <a:bodyPr wrap="square" rtlCol="0">
            <a:spAutoFit/>
          </a:bodyPr>
          <a:lstStyle/>
          <a:p>
            <a:r>
              <a:rPr lang="de-DE" sz="1100" dirty="0"/>
              <a:t>Quelle: </a:t>
            </a:r>
            <a:r>
              <a:rPr lang="en-US" sz="1100" dirty="0">
                <a:hlinkClick r:id="rId3"/>
              </a:rPr>
              <a:t>https://de.wikipedia.org/wiki/Global_Positioning_System#Geschichte</a:t>
            </a:r>
            <a:endParaRPr lang="en-US" sz="1100" dirty="0"/>
          </a:p>
          <a:p>
            <a:endParaRPr lang="en-US" sz="1100" dirty="0"/>
          </a:p>
        </p:txBody>
      </p:sp>
    </p:spTree>
    <p:extLst>
      <p:ext uri="{BB962C8B-B14F-4D97-AF65-F5344CB8AC3E}">
        <p14:creationId xmlns:p14="http://schemas.microsoft.com/office/powerpoint/2010/main" val="3737356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4678204"/>
          </a:xfrm>
          <a:prstGeom prst="rect">
            <a:avLst/>
          </a:prstGeom>
          <a:noFill/>
        </p:spPr>
        <p:txBody>
          <a:bodyPr wrap="square">
            <a:spAutoFit/>
          </a:bodyPr>
          <a:lstStyle/>
          <a:p>
            <a:r>
              <a:rPr lang="de-DE" sz="2400" dirty="0"/>
              <a:t>Anbieter von GPS</a:t>
            </a:r>
          </a:p>
          <a:p>
            <a:endParaRPr lang="de-DE" dirty="0"/>
          </a:p>
          <a:p>
            <a:pPr marL="285750" indent="-285750">
              <a:buFont typeface="Arial" panose="020B0604020202020204" pitchFamily="34" charset="0"/>
              <a:buChar char="•"/>
            </a:pPr>
            <a:r>
              <a:rPr lang="de-DE" dirty="0"/>
              <a:t>GPS</a:t>
            </a:r>
          </a:p>
          <a:p>
            <a:pPr marL="742950" lvl="1" indent="-285750">
              <a:buFont typeface="Arial" panose="020B0604020202020204" pitchFamily="34" charset="0"/>
              <a:buChar char="•"/>
            </a:pPr>
            <a:r>
              <a:rPr lang="de-DE" dirty="0"/>
              <a:t>USA</a:t>
            </a:r>
          </a:p>
          <a:p>
            <a:pPr marL="742950" lvl="1" indent="-285750">
              <a:buFont typeface="Arial" panose="020B0604020202020204" pitchFamily="34" charset="0"/>
              <a:buChar char="•"/>
            </a:pPr>
            <a:r>
              <a:rPr lang="de-DE" dirty="0"/>
              <a:t>1983: Öffnung für die zivile Bevölkerung</a:t>
            </a:r>
          </a:p>
          <a:p>
            <a:pPr lvl="1"/>
            <a:endParaRPr lang="de-DE" sz="1200" dirty="0"/>
          </a:p>
          <a:p>
            <a:pPr marL="285750" indent="-285750">
              <a:buFont typeface="Arial" panose="020B0604020202020204" pitchFamily="34" charset="0"/>
              <a:buChar char="•"/>
            </a:pPr>
            <a:r>
              <a:rPr lang="de-DE" dirty="0"/>
              <a:t>Galileo</a:t>
            </a:r>
          </a:p>
          <a:p>
            <a:pPr marL="742950" lvl="1" indent="-285750">
              <a:buFont typeface="Arial" panose="020B0604020202020204" pitchFamily="34" charset="0"/>
              <a:buChar char="•"/>
            </a:pPr>
            <a:r>
              <a:rPr lang="de-DE" dirty="0"/>
              <a:t>Europäische Union</a:t>
            </a:r>
          </a:p>
          <a:p>
            <a:pPr marL="742950" lvl="1" indent="-285750">
              <a:buFont typeface="Arial" panose="020B0604020202020204" pitchFamily="34" charset="0"/>
              <a:buChar char="•"/>
            </a:pPr>
            <a:r>
              <a:rPr lang="de-DE" dirty="0"/>
              <a:t>2016: Freigabe für die Öffentlichkeit</a:t>
            </a:r>
          </a:p>
          <a:p>
            <a:pPr lvl="1"/>
            <a:endParaRPr lang="de-DE" sz="1200" dirty="0"/>
          </a:p>
          <a:p>
            <a:pPr marL="285750" indent="-285750">
              <a:buFont typeface="Arial" panose="020B0604020202020204" pitchFamily="34" charset="0"/>
              <a:buChar char="•"/>
            </a:pPr>
            <a:r>
              <a:rPr lang="de-DE" dirty="0"/>
              <a:t>GLONASS</a:t>
            </a:r>
          </a:p>
          <a:p>
            <a:pPr marL="742950" lvl="1" indent="-285750">
              <a:buFont typeface="Arial" panose="020B0604020202020204" pitchFamily="34" charset="0"/>
              <a:buChar char="•"/>
            </a:pPr>
            <a:r>
              <a:rPr lang="de-DE" dirty="0"/>
              <a:t>Russland</a:t>
            </a:r>
          </a:p>
          <a:p>
            <a:pPr marL="742950" lvl="1" indent="-285750">
              <a:buFont typeface="Arial" panose="020B0604020202020204" pitchFamily="34" charset="0"/>
              <a:buChar char="•"/>
            </a:pPr>
            <a:r>
              <a:rPr lang="de-DE" dirty="0"/>
              <a:t>2011 Russland ermöglichte die zivile Nutzung.</a:t>
            </a:r>
          </a:p>
          <a:p>
            <a:pPr marL="742950" lvl="1" indent="-285750">
              <a:buFont typeface="Arial" panose="020B0604020202020204" pitchFamily="34" charset="0"/>
              <a:buChar char="•"/>
            </a:pPr>
            <a:endParaRPr lang="de-DE" sz="1200" dirty="0"/>
          </a:p>
          <a:p>
            <a:pPr marL="285750" indent="-285750">
              <a:buFont typeface="Arial" panose="020B0604020202020204" pitchFamily="34" charset="0"/>
              <a:buChar char="•"/>
            </a:pPr>
            <a:r>
              <a:rPr lang="de-DE" dirty="0"/>
              <a:t>Beidou</a:t>
            </a:r>
          </a:p>
          <a:p>
            <a:pPr marL="742950" lvl="1" indent="-285750">
              <a:buFont typeface="Arial" panose="020B0604020202020204" pitchFamily="34" charset="0"/>
              <a:buChar char="•"/>
            </a:pPr>
            <a:r>
              <a:rPr lang="de-DE" dirty="0"/>
              <a:t>China</a:t>
            </a:r>
          </a:p>
          <a:p>
            <a:pPr marL="742950" lvl="1" indent="-285750">
              <a:buFont typeface="Arial" panose="020B0604020202020204" pitchFamily="34" charset="0"/>
              <a:buChar char="•"/>
            </a:pPr>
            <a:r>
              <a:rPr lang="de-DE" dirty="0"/>
              <a:t>2004: Freigabe für die chinesische Bevölkerung.</a:t>
            </a:r>
          </a:p>
        </p:txBody>
      </p:sp>
      <p:sp>
        <p:nvSpPr>
          <p:cNvPr id="8" name="Textfeld 7">
            <a:extLst>
              <a:ext uri="{FF2B5EF4-FFF2-40B4-BE49-F238E27FC236}">
                <a16:creationId xmlns:a16="http://schemas.microsoft.com/office/drawing/2014/main" id="{14A26D52-785E-4BF8-8D32-446C86BB8B18}"/>
              </a:ext>
            </a:extLst>
          </p:cNvPr>
          <p:cNvSpPr txBox="1"/>
          <p:nvPr/>
        </p:nvSpPr>
        <p:spPr>
          <a:xfrm>
            <a:off x="3213329" y="6014811"/>
            <a:ext cx="5765341" cy="938719"/>
          </a:xfrm>
          <a:prstGeom prst="rect">
            <a:avLst/>
          </a:prstGeom>
          <a:noFill/>
        </p:spPr>
        <p:txBody>
          <a:bodyPr wrap="square" rtlCol="0">
            <a:spAutoFit/>
          </a:bodyPr>
          <a:lstStyle/>
          <a:p>
            <a:r>
              <a:rPr lang="de-DE" sz="1100" dirty="0"/>
              <a:t>Quellen: </a:t>
            </a:r>
            <a:r>
              <a:rPr lang="en-US" sz="1100" dirty="0">
                <a:hlinkClick r:id="rId3"/>
              </a:rPr>
              <a:t>https://www.teltarif.de/navigation/glonass.html</a:t>
            </a:r>
            <a:endParaRPr lang="en-US" sz="1100" dirty="0"/>
          </a:p>
          <a:p>
            <a:r>
              <a:rPr lang="en-US" sz="1100" dirty="0">
                <a:hlinkClick r:id="rId4"/>
              </a:rPr>
              <a:t>https://de.wikipedia.org/wiki/Beidou_(Satellitennavigation)#Geschichte</a:t>
            </a:r>
            <a:endParaRPr lang="en-US" sz="1100" dirty="0"/>
          </a:p>
          <a:p>
            <a:r>
              <a:rPr lang="en-US" sz="1100" dirty="0">
                <a:hlinkClick r:id="rId5"/>
              </a:rPr>
              <a:t>https://bitreporter.de/android/unterstuetzt-mein-android-phone-die-gps-alternative-galileo/</a:t>
            </a:r>
            <a:endParaRPr lang="en-US" sz="1100" dirty="0"/>
          </a:p>
          <a:p>
            <a:endParaRPr lang="en-US" sz="1100" dirty="0"/>
          </a:p>
          <a:p>
            <a:endParaRPr lang="en-US" sz="1100" dirty="0"/>
          </a:p>
        </p:txBody>
      </p:sp>
    </p:spTree>
    <p:extLst>
      <p:ext uri="{BB962C8B-B14F-4D97-AF65-F5344CB8AC3E}">
        <p14:creationId xmlns:p14="http://schemas.microsoft.com/office/powerpoint/2010/main" val="150068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461665"/>
          </a:xfrm>
        </p:spPr>
        <p:txBody>
          <a:bodyPr/>
          <a:lstStyle/>
          <a:p>
            <a:r>
              <a:rPr lang="en-US" sz="2400" dirty="0">
                <a:solidFill>
                  <a:schemeClr val="accent1"/>
                </a:solidFill>
              </a:rPr>
              <a:t>Location and Mapping</a:t>
            </a: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329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20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3"/>
            <a:ext cx="4657725" cy="4616648"/>
          </a:xfrm>
          <a:prstGeom prst="rect">
            <a:avLst/>
          </a:prstGeom>
          <a:noFill/>
        </p:spPr>
        <p:txBody>
          <a:bodyPr wrap="square">
            <a:spAutoFit/>
          </a:bodyPr>
          <a:lstStyle/>
          <a:p>
            <a:r>
              <a:rPr lang="de-DE" sz="2400" dirty="0"/>
              <a:t>Routing</a:t>
            </a:r>
          </a:p>
          <a:p>
            <a:endParaRPr lang="de-DE" dirty="0"/>
          </a:p>
          <a:p>
            <a:r>
              <a:rPr lang="de-DE" dirty="0"/>
              <a:t>Mithilfe von Routing kann man mithilfe seines Standortes navigieren um ein bestimmtes Ziel zu erreichen.</a:t>
            </a:r>
          </a:p>
          <a:p>
            <a:endParaRPr lang="de-DE" dirty="0"/>
          </a:p>
          <a:p>
            <a:r>
              <a:rPr lang="de-DE" dirty="0"/>
              <a:t>Auf der Karte wird dann ein Pfad angezeigt auf dem man sich bewegt um sein Ziel zu erreichen.</a:t>
            </a:r>
          </a:p>
          <a:p>
            <a:endParaRPr lang="de-DE" dirty="0"/>
          </a:p>
          <a:p>
            <a:r>
              <a:rPr lang="de-DE" dirty="0"/>
              <a:t>Priorisierung/Berechnung auf externen Server</a:t>
            </a:r>
          </a:p>
          <a:p>
            <a:endParaRPr lang="de-DE" dirty="0"/>
          </a:p>
          <a:p>
            <a:r>
              <a:rPr lang="de-DE" dirty="0">
                <a:hlinkClick r:id="rId3"/>
              </a:rPr>
              <a:t>https://openrouteservice.org/team/</a:t>
            </a:r>
            <a:endParaRPr lang="de-DE" dirty="0"/>
          </a:p>
          <a:p>
            <a:r>
              <a:rPr lang="de-DE" dirty="0">
                <a:hlinkClick r:id="rId4"/>
              </a:rPr>
              <a:t>https://brouter.de/brouter/</a:t>
            </a:r>
            <a:endParaRPr lang="de-DE" dirty="0"/>
          </a:p>
          <a:p>
            <a:r>
              <a:rPr lang="de-DE" dirty="0">
                <a:hlinkClick r:id="rId5"/>
              </a:rPr>
              <a:t>https://www.graphhopper.com/de</a:t>
            </a:r>
            <a:endParaRPr lang="de-DE" dirty="0"/>
          </a:p>
        </p:txBody>
      </p:sp>
      <p:pic>
        <p:nvPicPr>
          <p:cNvPr id="8" name="Grafik 7">
            <a:extLst>
              <a:ext uri="{FF2B5EF4-FFF2-40B4-BE49-F238E27FC236}">
                <a16:creationId xmlns:a16="http://schemas.microsoft.com/office/drawing/2014/main" id="{D3C3613B-E051-47CD-9A42-3AC6B0F63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9475" y="1214503"/>
            <a:ext cx="3209925" cy="4248150"/>
          </a:xfrm>
          <a:prstGeom prst="rect">
            <a:avLst/>
          </a:prstGeom>
        </p:spPr>
      </p:pic>
    </p:spTree>
    <p:extLst>
      <p:ext uri="{BB962C8B-B14F-4D97-AF65-F5344CB8AC3E}">
        <p14:creationId xmlns:p14="http://schemas.microsoft.com/office/powerpoint/2010/main" val="3898781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21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846659"/>
          </a:xfrm>
          <a:prstGeom prst="rect">
            <a:avLst/>
          </a:prstGeom>
          <a:noFill/>
        </p:spPr>
        <p:txBody>
          <a:bodyPr wrap="square">
            <a:spAutoFit/>
          </a:bodyPr>
          <a:lstStyle/>
          <a:p>
            <a:r>
              <a:rPr lang="de-DE" sz="2400" dirty="0"/>
              <a:t>Standorttracking</a:t>
            </a:r>
          </a:p>
          <a:p>
            <a:endParaRPr lang="de-DE" dirty="0"/>
          </a:p>
          <a:p>
            <a:r>
              <a:rPr lang="de-DE" dirty="0"/>
              <a:t>Standorttracking bedeutet, dass der Standort einer Person verfolgt und aufgezeichnet wird. Mittels Zugriff auf den GPS-Sensor kann der Standort in einem zeitlichen Abstand abgefragt und gespeichert werden. Mit diesen Daten ist es möglich ein Bewegungsprofil der Person zu erstellen und auf Karten anzeigen zu lassen.</a:t>
            </a:r>
          </a:p>
        </p:txBody>
      </p:sp>
      <p:pic>
        <p:nvPicPr>
          <p:cNvPr id="8" name="Grafik 7">
            <a:extLst>
              <a:ext uri="{FF2B5EF4-FFF2-40B4-BE49-F238E27FC236}">
                <a16:creationId xmlns:a16="http://schemas.microsoft.com/office/drawing/2014/main" id="{5D1280D0-A6F3-40F4-88FF-964361BD23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640" y="3174737"/>
            <a:ext cx="5760720" cy="2997200"/>
          </a:xfrm>
          <a:prstGeom prst="rect">
            <a:avLst/>
          </a:prstGeom>
          <a:noFill/>
          <a:ln>
            <a:noFill/>
          </a:ln>
        </p:spPr>
      </p:pic>
      <p:sp>
        <p:nvSpPr>
          <p:cNvPr id="11" name="Textfeld 10">
            <a:extLst>
              <a:ext uri="{FF2B5EF4-FFF2-40B4-BE49-F238E27FC236}">
                <a16:creationId xmlns:a16="http://schemas.microsoft.com/office/drawing/2014/main" id="{A3992C5D-A38E-46BC-8B54-FFDB0A60F482}"/>
              </a:ext>
            </a:extLst>
          </p:cNvPr>
          <p:cNvSpPr txBox="1"/>
          <p:nvPr/>
        </p:nvSpPr>
        <p:spPr>
          <a:xfrm>
            <a:off x="3607324" y="6314981"/>
            <a:ext cx="4977352" cy="261610"/>
          </a:xfrm>
          <a:prstGeom prst="rect">
            <a:avLst/>
          </a:prstGeom>
          <a:noFill/>
        </p:spPr>
        <p:txBody>
          <a:bodyPr wrap="square" rtlCol="0">
            <a:spAutoFit/>
          </a:bodyPr>
          <a:lstStyle/>
          <a:p>
            <a:r>
              <a:rPr lang="de-DE" sz="1100" dirty="0"/>
              <a:t>Quelle: </a:t>
            </a:r>
            <a:r>
              <a:rPr lang="en-US" sz="1100" dirty="0">
                <a:hlinkClick r:id="rId4"/>
              </a:rPr>
              <a:t>https://www.verizonconnect.com/de/glossar/gps-tracking/</a:t>
            </a:r>
            <a:endParaRPr lang="en-US" sz="1100" dirty="0"/>
          </a:p>
        </p:txBody>
      </p:sp>
    </p:spTree>
    <p:extLst>
      <p:ext uri="{BB962C8B-B14F-4D97-AF65-F5344CB8AC3E}">
        <p14:creationId xmlns:p14="http://schemas.microsoft.com/office/powerpoint/2010/main" val="179405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22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4616648"/>
          </a:xfrm>
          <a:prstGeom prst="rect">
            <a:avLst/>
          </a:prstGeom>
          <a:noFill/>
        </p:spPr>
        <p:txBody>
          <a:bodyPr wrap="square">
            <a:spAutoFit/>
          </a:bodyPr>
          <a:lstStyle/>
          <a:p>
            <a:r>
              <a:rPr lang="de-DE" sz="2400" dirty="0"/>
              <a:t>Technologien zur Standortabfrage</a:t>
            </a:r>
          </a:p>
          <a:p>
            <a:endParaRPr lang="de-DE" dirty="0"/>
          </a:p>
          <a:p>
            <a:pPr marL="285750" indent="-285750">
              <a:buFont typeface="Arial" panose="020B0604020202020204" pitchFamily="34" charset="0"/>
              <a:buChar char="•"/>
            </a:pPr>
            <a:r>
              <a:rPr lang="de-DE" dirty="0"/>
              <a:t>WLAN</a:t>
            </a:r>
          </a:p>
          <a:p>
            <a:pPr lvl="1"/>
            <a:r>
              <a:rPr lang="de-DE" dirty="0"/>
              <a:t>Das Gerät sendet eine Liste von allen WLAN-Netzen, welche es an seinem Standort empfängt an einen Datenbank Server auf dem bereits viele Netze mit ihren Standortdaten gespeichert sind.</a:t>
            </a:r>
          </a:p>
          <a:p>
            <a:pPr lvl="1"/>
            <a:r>
              <a:rPr lang="de-DE" dirty="0"/>
              <a:t>Die gesendeten SSIDs der Netzwerke werden mit bekannte Netzwerken abgeglichen und so ein Standort ermittelt.</a:t>
            </a:r>
          </a:p>
          <a:p>
            <a:endParaRPr lang="de-DE" dirty="0"/>
          </a:p>
          <a:p>
            <a:pPr marL="285750" indent="-285750">
              <a:buFont typeface="Arial" panose="020B0604020202020204" pitchFamily="34" charset="0"/>
              <a:buChar char="•"/>
            </a:pPr>
            <a:r>
              <a:rPr lang="de-DE" dirty="0"/>
              <a:t>Bluetooth</a:t>
            </a:r>
          </a:p>
          <a:p>
            <a:pPr lvl="1"/>
            <a:r>
              <a:rPr lang="de-DE" dirty="0"/>
              <a:t>Bluetooth Beacons senden Präsensmeldungen in zeitlichen Abständen, die wiederum von Empfängern erfasst werden können.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IP-Adresse</a:t>
            </a:r>
          </a:p>
          <a:p>
            <a:pPr lvl="1"/>
            <a:r>
              <a:rPr lang="de-DE" dirty="0"/>
              <a:t>IP-Adressbereiche werden von Service Providern in Gebieten aufgeteilt, die dann öffentlich bekannt sind.</a:t>
            </a:r>
          </a:p>
        </p:txBody>
      </p:sp>
      <p:sp>
        <p:nvSpPr>
          <p:cNvPr id="8" name="Textfeld 7">
            <a:extLst>
              <a:ext uri="{FF2B5EF4-FFF2-40B4-BE49-F238E27FC236}">
                <a16:creationId xmlns:a16="http://schemas.microsoft.com/office/drawing/2014/main" id="{90BF1420-3540-42C1-BD0C-499E6A4D4448}"/>
              </a:ext>
            </a:extLst>
          </p:cNvPr>
          <p:cNvSpPr txBox="1"/>
          <p:nvPr/>
        </p:nvSpPr>
        <p:spPr>
          <a:xfrm>
            <a:off x="3492630" y="6145704"/>
            <a:ext cx="5206739" cy="430887"/>
          </a:xfrm>
          <a:prstGeom prst="rect">
            <a:avLst/>
          </a:prstGeom>
          <a:noFill/>
        </p:spPr>
        <p:txBody>
          <a:bodyPr wrap="square" rtlCol="0">
            <a:spAutoFit/>
          </a:bodyPr>
          <a:lstStyle/>
          <a:p>
            <a:r>
              <a:rPr lang="de-DE" sz="1100" dirty="0"/>
              <a:t>Quellen: </a:t>
            </a:r>
            <a:r>
              <a:rPr lang="de-DE" sz="1100" dirty="0">
                <a:hlinkClick r:id="rId3"/>
              </a:rPr>
              <a:t>https://powunity.com/gps-tracker-so-funktioniert-gps-tracking</a:t>
            </a:r>
            <a:endParaRPr lang="de-DE" sz="1100" dirty="0"/>
          </a:p>
          <a:p>
            <a:r>
              <a:rPr lang="en-US" sz="1100" dirty="0">
                <a:hlinkClick r:id="rId4"/>
              </a:rPr>
              <a:t>https://www.schildknecht.ag/dataeagle-beacon-optimiert-industrielle-prozesse/</a:t>
            </a:r>
            <a:endParaRPr lang="en-US" sz="1100" dirty="0"/>
          </a:p>
        </p:txBody>
      </p:sp>
    </p:spTree>
    <p:extLst>
      <p:ext uri="{BB962C8B-B14F-4D97-AF65-F5344CB8AC3E}">
        <p14:creationId xmlns:p14="http://schemas.microsoft.com/office/powerpoint/2010/main" val="1290094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23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4893647"/>
          </a:xfrm>
          <a:prstGeom prst="rect">
            <a:avLst/>
          </a:prstGeom>
          <a:noFill/>
        </p:spPr>
        <p:txBody>
          <a:bodyPr wrap="square">
            <a:spAutoFit/>
          </a:bodyPr>
          <a:lstStyle/>
          <a:p>
            <a:r>
              <a:rPr lang="de-DE" sz="2400" dirty="0"/>
              <a:t>Technologien zur Standortabfrage</a:t>
            </a:r>
          </a:p>
          <a:p>
            <a:endParaRPr lang="de-DE" dirty="0"/>
          </a:p>
          <a:p>
            <a:pPr marL="285750" indent="-285750">
              <a:buFont typeface="Arial" panose="020B0604020202020204" pitchFamily="34" charset="0"/>
              <a:buChar char="•"/>
            </a:pPr>
            <a:r>
              <a:rPr lang="de-DE" dirty="0"/>
              <a:t>GPS</a:t>
            </a:r>
          </a:p>
          <a:p>
            <a:pPr lvl="1"/>
            <a:r>
              <a:rPr lang="de-DE" dirty="0"/>
              <a:t>Mithilfe eines verbauten Transmitters kommuniziert das Gerät mit einem Satelliten um seine Position zu bestimmen.</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Mobilfunk (</a:t>
            </a:r>
            <a:r>
              <a:rPr lang="de-DE" dirty="0" err="1"/>
              <a:t>Cell</a:t>
            </a:r>
            <a:r>
              <a:rPr lang="de-DE" dirty="0"/>
              <a:t>-ID-Methode)</a:t>
            </a:r>
          </a:p>
          <a:p>
            <a:pPr lvl="1"/>
            <a:r>
              <a:rPr lang="de-DE" dirty="0"/>
              <a:t>Das Gerät ist in einem Mobilfunknetz eingewählt und somit mit einer Funkzelle verbunden, die einen festen physischen Standort besitzt. Jede Zelle ist in drei Sektoren aufgeteilt. Je kleiner die Zelle ist, desto genauer ist der ermittelte Standort an dem sich das Gerät befindet.</a:t>
            </a:r>
          </a:p>
          <a:p>
            <a:pPr lvl="1"/>
            <a:r>
              <a:rPr lang="de-DE" dirty="0"/>
              <a:t>Mithilfe des Timing Advance Parameters wird die Schnelligkeit der Datenübertragung zwischen dem Gerät und dem Funkmast gemessen. Dadurch kann zusätzlich die Entfernung zur Basisstation ermittelt werden, um die Genauigkeit zu verbessern.</a:t>
            </a:r>
          </a:p>
          <a:p>
            <a:endParaRPr lang="de-DE" dirty="0"/>
          </a:p>
          <a:p>
            <a:pPr marL="742950" lvl="1" indent="-285750">
              <a:buFont typeface="Arial" panose="020B0604020202020204" pitchFamily="34" charset="0"/>
              <a:buChar char="•"/>
            </a:pPr>
            <a:endParaRPr lang="de-DE" dirty="0"/>
          </a:p>
        </p:txBody>
      </p:sp>
      <p:sp>
        <p:nvSpPr>
          <p:cNvPr id="9" name="Textfeld 8">
            <a:extLst>
              <a:ext uri="{FF2B5EF4-FFF2-40B4-BE49-F238E27FC236}">
                <a16:creationId xmlns:a16="http://schemas.microsoft.com/office/drawing/2014/main" id="{99606F44-67B4-4AA2-8DD1-91012184BEBC}"/>
              </a:ext>
            </a:extLst>
          </p:cNvPr>
          <p:cNvSpPr txBox="1"/>
          <p:nvPr/>
        </p:nvSpPr>
        <p:spPr>
          <a:xfrm>
            <a:off x="3607324" y="6314981"/>
            <a:ext cx="4977352" cy="261610"/>
          </a:xfrm>
          <a:prstGeom prst="rect">
            <a:avLst/>
          </a:prstGeom>
          <a:noFill/>
        </p:spPr>
        <p:txBody>
          <a:bodyPr wrap="square" rtlCol="0">
            <a:spAutoFit/>
          </a:bodyPr>
          <a:lstStyle/>
          <a:p>
            <a:r>
              <a:rPr lang="de-DE" sz="1100" dirty="0"/>
              <a:t>Quelle: </a:t>
            </a:r>
            <a:r>
              <a:rPr lang="de-DE" sz="1100" dirty="0">
                <a:hlinkClick r:id="rId3"/>
              </a:rPr>
              <a:t>https://powunity.com/gps-tracker-so-funktioniert-gps-tracking</a:t>
            </a:r>
            <a:endParaRPr lang="en-US" sz="1100" dirty="0"/>
          </a:p>
        </p:txBody>
      </p:sp>
    </p:spTree>
    <p:extLst>
      <p:ext uri="{BB962C8B-B14F-4D97-AF65-F5344CB8AC3E}">
        <p14:creationId xmlns:p14="http://schemas.microsoft.com/office/powerpoint/2010/main" val="385662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24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846659"/>
          </a:xfrm>
          <a:prstGeom prst="rect">
            <a:avLst/>
          </a:prstGeom>
          <a:noFill/>
        </p:spPr>
        <p:txBody>
          <a:bodyPr wrap="square">
            <a:spAutoFit/>
          </a:bodyPr>
          <a:lstStyle/>
          <a:p>
            <a:r>
              <a:rPr lang="de-DE" sz="2400" dirty="0"/>
              <a:t>Unterschiedliche Hardware</a:t>
            </a:r>
          </a:p>
          <a:p>
            <a:endParaRPr lang="de-DE" dirty="0"/>
          </a:p>
          <a:p>
            <a:r>
              <a:rPr lang="de-DE" dirty="0"/>
              <a:t>Nicht jedes Gerät erreicht dieselbe Genauigkeit bei Standortabfragen, da  diese unterschiedliche Hardware besitzen. Das bedeutet, dass beispielsweise ein Gerät mehr GPS-Satelliten empfängt als ein anderes Gerät, da es eine bessere Hardware verbaut hat.</a:t>
            </a:r>
          </a:p>
        </p:txBody>
      </p:sp>
      <p:pic>
        <p:nvPicPr>
          <p:cNvPr id="2050" name="Picture 2" descr="GPS Breakout Development Board - SparkFun | Mouser">
            <a:extLst>
              <a:ext uri="{FF2B5EF4-FFF2-40B4-BE49-F238E27FC236}">
                <a16:creationId xmlns:a16="http://schemas.microsoft.com/office/drawing/2014/main" id="{629399EB-5108-4D42-AA84-AD26987AF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152" y="3429000"/>
            <a:ext cx="3363696" cy="244428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5B46DA05-F037-4110-BA5E-2291BB4C9826}"/>
              </a:ext>
            </a:extLst>
          </p:cNvPr>
          <p:cNvSpPr txBox="1"/>
          <p:nvPr/>
        </p:nvSpPr>
        <p:spPr>
          <a:xfrm>
            <a:off x="3285241" y="6314981"/>
            <a:ext cx="5621517" cy="261610"/>
          </a:xfrm>
          <a:prstGeom prst="rect">
            <a:avLst/>
          </a:prstGeom>
          <a:noFill/>
        </p:spPr>
        <p:txBody>
          <a:bodyPr wrap="square" rtlCol="0">
            <a:spAutoFit/>
          </a:bodyPr>
          <a:lstStyle/>
          <a:p>
            <a:r>
              <a:rPr lang="de-DE" sz="1100" dirty="0"/>
              <a:t>Quelle: </a:t>
            </a:r>
            <a:r>
              <a:rPr lang="de-DE" sz="1100" dirty="0">
                <a:hlinkClick r:id="rId4"/>
              </a:rPr>
              <a:t>https://www.mouser.de/new/sparkfun/sparkfun-gps-breakout-dev-board/</a:t>
            </a:r>
            <a:endParaRPr lang="en-US" sz="1100" dirty="0"/>
          </a:p>
        </p:txBody>
      </p:sp>
    </p:spTree>
    <p:extLst>
      <p:ext uri="{BB962C8B-B14F-4D97-AF65-F5344CB8AC3E}">
        <p14:creationId xmlns:p14="http://schemas.microsoft.com/office/powerpoint/2010/main" val="3998196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3624629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First Assignment</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Second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22,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1728531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461665"/>
          </a:xfrm>
        </p:spPr>
        <p:txBody>
          <a:bodyPr/>
          <a:lstStyle/>
          <a:p>
            <a:r>
              <a:rPr lang="en-US" sz="2400" dirty="0">
                <a:solidFill>
                  <a:schemeClr val="accent1"/>
                </a:solidFill>
              </a:rPr>
              <a:t>First Assignment</a:t>
            </a: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410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2322925" y="1197260"/>
            <a:ext cx="7572907" cy="830997"/>
          </a:xfrm>
        </p:spPr>
        <p:txBody>
          <a:bodyPr/>
          <a:lstStyle/>
          <a:p>
            <a:r>
              <a:rPr lang="de-DE" sz="2400" dirty="0"/>
              <a:t>First </a:t>
            </a:r>
            <a:r>
              <a:rPr lang="en-US" sz="2400" dirty="0">
                <a:solidFill>
                  <a:schemeClr val="tx1"/>
                </a:solidFill>
              </a:rPr>
              <a:t>Assignment</a:t>
            </a:r>
            <a:r>
              <a:rPr lang="en-US" sz="2400" dirty="0">
                <a:solidFill>
                  <a:schemeClr val="accent1"/>
                </a:solidFill>
              </a:rPr>
              <a:t> </a:t>
            </a:r>
            <a:r>
              <a:rPr lang="de-DE" sz="2400" dirty="0"/>
              <a:t>: Erstellung ein Android Tracking App</a:t>
            </a:r>
            <a:br>
              <a:rPr lang="de-DE" sz="2400" dirty="0"/>
            </a:br>
            <a:endParaRPr lang="de-DE" dirty="0"/>
          </a:p>
        </p:txBody>
      </p:sp>
      <p:sp>
        <p:nvSpPr>
          <p:cNvPr id="13" name="Inhaltsplatzhalter 12">
            <a:extLst>
              <a:ext uri="{FF2B5EF4-FFF2-40B4-BE49-F238E27FC236}">
                <a16:creationId xmlns:a16="http://schemas.microsoft.com/office/drawing/2014/main" id="{CF293DBB-BC44-4B4C-A714-5FB0EDDC9789}"/>
              </a:ext>
            </a:extLst>
          </p:cNvPr>
          <p:cNvSpPr>
            <a:spLocks noGrp="1"/>
          </p:cNvSpPr>
          <p:nvPr>
            <p:ph sz="quarter" idx="23"/>
          </p:nvPr>
        </p:nvSpPr>
        <p:spPr>
          <a:xfrm>
            <a:off x="2294942" y="2043393"/>
            <a:ext cx="7602158" cy="3770263"/>
          </a:xfrm>
        </p:spPr>
        <p:txBody>
          <a:bodyPr/>
          <a:lstStyle/>
          <a:p>
            <a:pPr marL="0" indent="0">
              <a:buNone/>
            </a:pPr>
            <a:r>
              <a:rPr lang="de-DE" dirty="0"/>
              <a:t>In den nächsten Folien werden wichtige Schritte vorgestellt um eine eigene Android Tracking App zu schreiben. Diese kann den Standort abrufen, aktualisieren, speichern und in Form von Markern, Linien oder </a:t>
            </a:r>
            <a:r>
              <a:rPr lang="de-DE" dirty="0" err="1"/>
              <a:t>Heatmaps</a:t>
            </a:r>
            <a:r>
              <a:rPr lang="de-DE" dirty="0"/>
              <a:t> auf der Karte von Google Maps darstellen.</a:t>
            </a:r>
          </a:p>
          <a:p>
            <a:endParaRPr lang="de-DE" sz="1200" dirty="0"/>
          </a:p>
          <a:p>
            <a:r>
              <a:rPr lang="de-DE" dirty="0"/>
              <a:t>Zur Erstellung der App habe ich die Dokumentation: „Maps SDK für Android“ genutzt, die von Google bereitgestellt wird.</a:t>
            </a:r>
            <a:endParaRPr lang="de-DE" sz="1200" dirty="0"/>
          </a:p>
          <a:p>
            <a:pPr lvl="1"/>
            <a:r>
              <a:rPr lang="de-DE" dirty="0"/>
              <a:t>Sie beinhaltet Guides, Dokumentationen und Beispiele.</a:t>
            </a:r>
          </a:p>
          <a:p>
            <a:endParaRPr lang="de-DE" sz="1200" dirty="0"/>
          </a:p>
          <a:p>
            <a:r>
              <a:rPr lang="de-DE" dirty="0"/>
              <a:t>Benötigte Tools: Android Studio</a:t>
            </a:r>
          </a:p>
          <a:p>
            <a:pPr lvl="1"/>
            <a:r>
              <a:rPr lang="de-DE" dirty="0"/>
              <a:t>Neues Projekt -&gt; Google Maps </a:t>
            </a:r>
            <a:r>
              <a:rPr lang="de-DE" dirty="0" err="1"/>
              <a:t>Actitivty</a:t>
            </a:r>
            <a:r>
              <a:rPr lang="de-DE" dirty="0"/>
              <a:t> </a:t>
            </a:r>
          </a:p>
          <a:p>
            <a:endParaRPr lang="de-DE" dirty="0"/>
          </a:p>
        </p:txBody>
      </p:sp>
      <p:sp>
        <p:nvSpPr>
          <p:cNvPr id="14" name="Textplatzhalter 13">
            <a:extLst>
              <a:ext uri="{FF2B5EF4-FFF2-40B4-BE49-F238E27FC236}">
                <a16:creationId xmlns:a16="http://schemas.microsoft.com/office/drawing/2014/main" id="{BF8DB134-BBE0-427B-BC05-C98CEC0FCBB2}"/>
              </a:ext>
            </a:extLst>
          </p:cNvPr>
          <p:cNvSpPr>
            <a:spLocks noGrp="1"/>
          </p:cNvSpPr>
          <p:nvPr>
            <p:ph type="body" sz="quarter" idx="24"/>
          </p:nvPr>
        </p:nvSpPr>
        <p:spPr>
          <a:xfrm>
            <a:off x="1208202" y="5771909"/>
            <a:ext cx="9775596" cy="369332"/>
          </a:xfrm>
        </p:spPr>
        <p:txBody>
          <a:bodyPr/>
          <a:lstStyle/>
          <a:p>
            <a:r>
              <a:rPr lang="de-DE" dirty="0"/>
              <a:t>Maps SKD für Android: </a:t>
            </a:r>
            <a:r>
              <a:rPr lang="de-DE" dirty="0">
                <a:hlinkClick r:id="rId2"/>
              </a:rPr>
              <a:t>https://developers.google.com/maps/documentation/android-sdk/map</a:t>
            </a:r>
            <a:endParaRPr lang="de-DE"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28</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489959" cy="341632"/>
          </a:xfrm>
        </p:spPr>
        <p:txBody>
          <a:bodyPr/>
          <a:lstStyle/>
          <a:p>
            <a:r>
              <a:rPr lang="en-US" dirty="0">
                <a:solidFill>
                  <a:schemeClr val="accent2"/>
                </a:solidFill>
              </a:rPr>
              <a:t>Location and Mapping</a:t>
            </a:r>
            <a:endParaRPr lang="de-DE" dirty="0"/>
          </a:p>
        </p:txBody>
      </p:sp>
    </p:spTree>
    <p:extLst>
      <p:ext uri="{BB962C8B-B14F-4D97-AF65-F5344CB8AC3E}">
        <p14:creationId xmlns:p14="http://schemas.microsoft.com/office/powerpoint/2010/main" val="169501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5049883" y="914189"/>
            <a:ext cx="2092239" cy="461665"/>
          </a:xfrm>
        </p:spPr>
        <p:txBody>
          <a:bodyPr/>
          <a:lstStyle/>
          <a:p>
            <a:r>
              <a:rPr lang="de-DE" dirty="0"/>
              <a:t>App-Vorschau</a:t>
            </a:r>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29</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489959" cy="341632"/>
          </a:xfrm>
        </p:spPr>
        <p:txBody>
          <a:bodyPr/>
          <a:lstStyle/>
          <a:p>
            <a:r>
              <a:rPr lang="en-US" dirty="0">
                <a:solidFill>
                  <a:schemeClr val="accent2"/>
                </a:solidFill>
              </a:rPr>
              <a:t>Location and Mapping</a:t>
            </a:r>
            <a:endParaRPr lang="de-DE" dirty="0"/>
          </a:p>
        </p:txBody>
      </p:sp>
      <p:pic>
        <p:nvPicPr>
          <p:cNvPr id="8" name="Inhaltsplatzhalter 7">
            <a:extLst>
              <a:ext uri="{FF2B5EF4-FFF2-40B4-BE49-F238E27FC236}">
                <a16:creationId xmlns:a16="http://schemas.microsoft.com/office/drawing/2014/main" id="{B401EC5F-E243-42F0-8623-690B41D250C5}"/>
              </a:ext>
            </a:extLst>
          </p:cNvPr>
          <p:cNvPicPr>
            <a:picLocks noGrp="1" noChangeAspect="1"/>
          </p:cNvPicPr>
          <p:nvPr>
            <p:ph sz="quarter" idx="23"/>
          </p:nvPr>
        </p:nvPicPr>
        <p:blipFill>
          <a:blip r:embed="rId2">
            <a:extLst>
              <a:ext uri="{28A0092B-C50C-407E-A947-70E740481C1C}">
                <a14:useLocalDpi xmlns:a14="http://schemas.microsoft.com/office/drawing/2010/main" val="0"/>
              </a:ext>
            </a:extLst>
          </a:blip>
          <a:stretch>
            <a:fillRect/>
          </a:stretch>
        </p:blipFill>
        <p:spPr>
          <a:xfrm>
            <a:off x="1516846" y="1588210"/>
            <a:ext cx="2239372" cy="4673065"/>
          </a:xfrm>
        </p:spPr>
      </p:pic>
      <p:pic>
        <p:nvPicPr>
          <p:cNvPr id="15" name="Grafik 14">
            <a:extLst>
              <a:ext uri="{FF2B5EF4-FFF2-40B4-BE49-F238E27FC236}">
                <a16:creationId xmlns:a16="http://schemas.microsoft.com/office/drawing/2014/main" id="{7BE267BB-4ADD-4907-AF41-48213AAA9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744" y="1588211"/>
            <a:ext cx="2240510" cy="4673065"/>
          </a:xfrm>
          <a:prstGeom prst="rect">
            <a:avLst/>
          </a:prstGeom>
        </p:spPr>
      </p:pic>
      <p:pic>
        <p:nvPicPr>
          <p:cNvPr id="17" name="Grafik 16">
            <a:extLst>
              <a:ext uri="{FF2B5EF4-FFF2-40B4-BE49-F238E27FC236}">
                <a16:creationId xmlns:a16="http://schemas.microsoft.com/office/drawing/2014/main" id="{2202F2DB-1AFF-4D64-8A9D-AB087ACD4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658" y="1588210"/>
            <a:ext cx="2253085" cy="4673065"/>
          </a:xfrm>
          <a:prstGeom prst="rect">
            <a:avLst/>
          </a:prstGeom>
        </p:spPr>
      </p:pic>
    </p:spTree>
    <p:extLst>
      <p:ext uri="{BB962C8B-B14F-4D97-AF65-F5344CB8AC3E}">
        <p14:creationId xmlns:p14="http://schemas.microsoft.com/office/powerpoint/2010/main" val="3599122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292662"/>
          </a:xfrm>
          <a:prstGeom prst="rect">
            <a:avLst/>
          </a:prstGeom>
          <a:noFill/>
        </p:spPr>
        <p:txBody>
          <a:bodyPr wrap="square">
            <a:spAutoFit/>
          </a:bodyPr>
          <a:lstStyle/>
          <a:p>
            <a:r>
              <a:rPr lang="de-DE" sz="2400" dirty="0"/>
              <a:t>Geschichte der Kartierung</a:t>
            </a:r>
          </a:p>
          <a:p>
            <a:endParaRPr lang="de-DE" dirty="0"/>
          </a:p>
          <a:p>
            <a:r>
              <a:rPr lang="de-DE" dirty="0"/>
              <a:t>Die erste geschichtliche bekannte Karte ist die Babylon Weltkarte. Sie entstand 600 bevor Christus und wurde in Lehm gekratzt.</a:t>
            </a:r>
          </a:p>
        </p:txBody>
      </p:sp>
      <p:pic>
        <p:nvPicPr>
          <p:cNvPr id="1026" name="Picture 2" descr="Babylonian map of the world. (Credit: VCG Wilson/Corbis/Getty Images)">
            <a:extLst>
              <a:ext uri="{FF2B5EF4-FFF2-40B4-BE49-F238E27FC236}">
                <a16:creationId xmlns:a16="http://schemas.microsoft.com/office/drawing/2014/main" id="{E3CA01C8-76F6-4B11-B101-B26B08A16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192" y="2572540"/>
            <a:ext cx="6341615" cy="3556589"/>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9EE03E63-F0D4-4064-B01E-472803333101}"/>
              </a:ext>
            </a:extLst>
          </p:cNvPr>
          <p:cNvSpPr txBox="1"/>
          <p:nvPr/>
        </p:nvSpPr>
        <p:spPr>
          <a:xfrm>
            <a:off x="4014117" y="6304002"/>
            <a:ext cx="4163766" cy="553998"/>
          </a:xfrm>
          <a:prstGeom prst="rect">
            <a:avLst/>
          </a:prstGeom>
          <a:noFill/>
        </p:spPr>
        <p:txBody>
          <a:bodyPr wrap="square" rtlCol="0">
            <a:spAutoFit/>
          </a:bodyPr>
          <a:lstStyle/>
          <a:p>
            <a:r>
              <a:rPr lang="de-DE" sz="1100" dirty="0"/>
              <a:t>Quelle: </a:t>
            </a:r>
            <a:r>
              <a:rPr lang="en-US" sz="1100" dirty="0">
                <a:hlinkClick r:id="rId4"/>
              </a:rPr>
              <a:t>https://www.history.com/news/8-remarkable-early-maps</a:t>
            </a:r>
            <a:endParaRPr lang="en-US" sz="1100" dirty="0"/>
          </a:p>
          <a:p>
            <a:endParaRPr lang="de-DE" dirty="0"/>
          </a:p>
        </p:txBody>
      </p:sp>
    </p:spTree>
    <p:extLst>
      <p:ext uri="{BB962C8B-B14F-4D97-AF65-F5344CB8AC3E}">
        <p14:creationId xmlns:p14="http://schemas.microsoft.com/office/powerpoint/2010/main" val="3767615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5049883" y="914189"/>
            <a:ext cx="2092239" cy="461665"/>
          </a:xfrm>
        </p:spPr>
        <p:txBody>
          <a:bodyPr/>
          <a:lstStyle/>
          <a:p>
            <a:r>
              <a:rPr lang="de-DE" dirty="0"/>
              <a:t>App-Vorschau</a:t>
            </a:r>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30</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489959" cy="341632"/>
          </a:xfrm>
        </p:spPr>
        <p:txBody>
          <a:bodyPr/>
          <a:lstStyle/>
          <a:p>
            <a:r>
              <a:rPr lang="en-US" dirty="0">
                <a:solidFill>
                  <a:schemeClr val="accent2"/>
                </a:solidFill>
              </a:rPr>
              <a:t>Location and Mapping</a:t>
            </a:r>
            <a:endParaRPr lang="de-DE" dirty="0"/>
          </a:p>
        </p:txBody>
      </p:sp>
      <p:pic>
        <p:nvPicPr>
          <p:cNvPr id="6" name="Inhaltsplatzhalter 5">
            <a:extLst>
              <a:ext uri="{FF2B5EF4-FFF2-40B4-BE49-F238E27FC236}">
                <a16:creationId xmlns:a16="http://schemas.microsoft.com/office/drawing/2014/main" id="{417BCFC4-F79B-44FC-A6A8-6DC850A9C747}"/>
              </a:ext>
            </a:extLst>
          </p:cNvPr>
          <p:cNvPicPr>
            <a:picLocks noGrp="1" noChangeAspect="1"/>
          </p:cNvPicPr>
          <p:nvPr>
            <p:ph sz="quarter" idx="23"/>
          </p:nvPr>
        </p:nvPicPr>
        <p:blipFill>
          <a:blip r:embed="rId2">
            <a:extLst>
              <a:ext uri="{28A0092B-C50C-407E-A947-70E740481C1C}">
                <a14:useLocalDpi xmlns:a14="http://schemas.microsoft.com/office/drawing/2010/main" val="0"/>
              </a:ext>
            </a:extLst>
          </a:blip>
          <a:stretch>
            <a:fillRect/>
          </a:stretch>
        </p:blipFill>
        <p:spPr>
          <a:xfrm>
            <a:off x="2896990" y="1588209"/>
            <a:ext cx="2239372" cy="4689652"/>
          </a:xfrm>
        </p:spPr>
      </p:pic>
      <p:pic>
        <p:nvPicPr>
          <p:cNvPr id="12" name="Grafik 11">
            <a:extLst>
              <a:ext uri="{FF2B5EF4-FFF2-40B4-BE49-F238E27FC236}">
                <a16:creationId xmlns:a16="http://schemas.microsoft.com/office/drawing/2014/main" id="{19414C37-33D9-4350-BA05-35950A9B2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5325" y="1588208"/>
            <a:ext cx="2235875" cy="4689653"/>
          </a:xfrm>
          <a:prstGeom prst="rect">
            <a:avLst/>
          </a:prstGeom>
        </p:spPr>
      </p:pic>
      <p:sp>
        <p:nvSpPr>
          <p:cNvPr id="13" name="Textfeld 12">
            <a:extLst>
              <a:ext uri="{FF2B5EF4-FFF2-40B4-BE49-F238E27FC236}">
                <a16:creationId xmlns:a16="http://schemas.microsoft.com/office/drawing/2014/main" id="{5915731B-3B00-4619-856C-790F2232E18E}"/>
              </a:ext>
            </a:extLst>
          </p:cNvPr>
          <p:cNvSpPr txBox="1"/>
          <p:nvPr/>
        </p:nvSpPr>
        <p:spPr>
          <a:xfrm>
            <a:off x="1054936" y="2782669"/>
            <a:ext cx="1451728" cy="646331"/>
          </a:xfrm>
          <a:prstGeom prst="rect">
            <a:avLst/>
          </a:prstGeom>
          <a:noFill/>
        </p:spPr>
        <p:txBody>
          <a:bodyPr wrap="square" rtlCol="0">
            <a:spAutoFit/>
          </a:bodyPr>
          <a:lstStyle/>
          <a:p>
            <a:r>
              <a:rPr lang="de-DE" dirty="0" err="1"/>
              <a:t>History</a:t>
            </a:r>
            <a:r>
              <a:rPr lang="de-DE" dirty="0"/>
              <a:t> als </a:t>
            </a:r>
            <a:r>
              <a:rPr lang="de-DE" dirty="0" err="1"/>
              <a:t>Polyline</a:t>
            </a:r>
            <a:endParaRPr lang="de-DE" dirty="0"/>
          </a:p>
        </p:txBody>
      </p:sp>
      <p:sp>
        <p:nvSpPr>
          <p:cNvPr id="16" name="Textfeld 15">
            <a:extLst>
              <a:ext uri="{FF2B5EF4-FFF2-40B4-BE49-F238E27FC236}">
                <a16:creationId xmlns:a16="http://schemas.microsoft.com/office/drawing/2014/main" id="{3944780A-EEEA-49CC-8BAA-2D7F87DD589C}"/>
              </a:ext>
            </a:extLst>
          </p:cNvPr>
          <p:cNvSpPr txBox="1"/>
          <p:nvPr/>
        </p:nvSpPr>
        <p:spPr>
          <a:xfrm>
            <a:off x="6416258" y="2782669"/>
            <a:ext cx="1451728" cy="369332"/>
          </a:xfrm>
          <a:prstGeom prst="rect">
            <a:avLst/>
          </a:prstGeom>
          <a:noFill/>
        </p:spPr>
        <p:txBody>
          <a:bodyPr wrap="square" rtlCol="0">
            <a:spAutoFit/>
          </a:bodyPr>
          <a:lstStyle/>
          <a:p>
            <a:r>
              <a:rPr lang="de-DE" dirty="0" err="1"/>
              <a:t>Heatmap</a:t>
            </a:r>
            <a:endParaRPr lang="de-DE" dirty="0"/>
          </a:p>
        </p:txBody>
      </p:sp>
    </p:spTree>
    <p:extLst>
      <p:ext uri="{BB962C8B-B14F-4D97-AF65-F5344CB8AC3E}">
        <p14:creationId xmlns:p14="http://schemas.microsoft.com/office/powerpoint/2010/main" val="1202647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4462760"/>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Erstellung eines API Keys</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Damit eure App Google Karten nutzen kann, wird ein API-Key benötigt. Wie man einen API-Key erstellt und in das Projekt hinzufügt, findet sich hier.</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hlinkClick r:id="rId3"/>
              </a:rPr>
              <a:t>https://developers.google.com/maps/documentation/android-sdk/cloud-setup</a:t>
            </a: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hlinkClick r:id="rId4"/>
              </a:rPr>
              <a:t>https://developers.google.com/maps/documentation/android-sdk/get-api-key</a:t>
            </a: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spTree>
    <p:extLst>
      <p:ext uri="{BB962C8B-B14F-4D97-AF65-F5344CB8AC3E}">
        <p14:creationId xmlns:p14="http://schemas.microsoft.com/office/powerpoint/2010/main" val="1745645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3"/>
            <a:ext cx="5232662" cy="4062651"/>
          </a:xfrm>
          <a:prstGeom prst="rect">
            <a:avLst/>
          </a:prstGeom>
          <a:noFill/>
        </p:spPr>
        <p:txBody>
          <a:bodyPr wrap="square">
            <a:spAutoFit/>
          </a:bodyPr>
          <a:lstStyle/>
          <a:p>
            <a:r>
              <a:rPr lang="de-DE" sz="2400" dirty="0"/>
              <a:t>Berechtigungen</a:t>
            </a:r>
          </a:p>
          <a:p>
            <a:endParaRPr lang="de-DE" dirty="0"/>
          </a:p>
          <a:p>
            <a:r>
              <a:rPr lang="de-DE" dirty="0"/>
              <a:t>Damit beispielsweise eine App den Standort abfragen darf, muss der Nutzer dafür seine Einwilligung erteilen.</a:t>
            </a:r>
          </a:p>
          <a:p>
            <a:endParaRPr lang="de-DE" dirty="0"/>
          </a:p>
          <a:p>
            <a:r>
              <a:rPr lang="de-DE" dirty="0"/>
              <a:t>Der Nutzer wird darüber informiert welche Berechtigungen eine App benötigt und kann dann frei entscheiden, ob die App die Berechtigung erhält.</a:t>
            </a:r>
          </a:p>
          <a:p>
            <a:endParaRPr lang="de-DE" dirty="0"/>
          </a:p>
          <a:p>
            <a:r>
              <a:rPr lang="de-DE" dirty="0"/>
              <a:t>Wenn in Android keine Abfrage implementiert ist und man dennoch versucht den Standort abzurufen, stürzt die App ab.</a:t>
            </a:r>
          </a:p>
        </p:txBody>
      </p:sp>
      <p:pic>
        <p:nvPicPr>
          <p:cNvPr id="15" name="Grafik 14">
            <a:extLst>
              <a:ext uri="{FF2B5EF4-FFF2-40B4-BE49-F238E27FC236}">
                <a16:creationId xmlns:a16="http://schemas.microsoft.com/office/drawing/2014/main" id="{2C303C96-537F-4B93-8AC3-075C11751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296" y="1214503"/>
            <a:ext cx="3268499" cy="4624322"/>
          </a:xfrm>
          <a:prstGeom prst="rect">
            <a:avLst/>
          </a:prstGeom>
        </p:spPr>
      </p:pic>
    </p:spTree>
    <p:extLst>
      <p:ext uri="{BB962C8B-B14F-4D97-AF65-F5344CB8AC3E}">
        <p14:creationId xmlns:p14="http://schemas.microsoft.com/office/powerpoint/2010/main" val="3854069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3"/>
            <a:ext cx="3714750" cy="1569660"/>
          </a:xfrm>
          <a:prstGeom prst="rect">
            <a:avLst/>
          </a:prstGeom>
          <a:noFill/>
        </p:spPr>
        <p:txBody>
          <a:bodyPr wrap="square">
            <a:spAutoFit/>
          </a:bodyPr>
          <a:lstStyle/>
          <a:p>
            <a:r>
              <a:rPr lang="de-DE" sz="2400" dirty="0"/>
              <a:t>Berechtigungen</a:t>
            </a:r>
          </a:p>
          <a:p>
            <a:endParaRPr lang="de-DE" dirty="0"/>
          </a:p>
          <a:p>
            <a:r>
              <a:rPr lang="de-DE" dirty="0"/>
              <a:t>Im Android Manifest muss definiert werden welche Berechtigungen die App benötigt.</a:t>
            </a:r>
          </a:p>
        </p:txBody>
      </p:sp>
      <p:pic>
        <p:nvPicPr>
          <p:cNvPr id="8" name="Grafik 7">
            <a:extLst>
              <a:ext uri="{FF2B5EF4-FFF2-40B4-BE49-F238E27FC236}">
                <a16:creationId xmlns:a16="http://schemas.microsoft.com/office/drawing/2014/main" id="{4D9618FF-CF97-4661-8526-81979137C761}"/>
              </a:ext>
            </a:extLst>
          </p:cNvPr>
          <p:cNvPicPr>
            <a:picLocks noChangeAspect="1"/>
          </p:cNvPicPr>
          <p:nvPr/>
        </p:nvPicPr>
        <p:blipFill>
          <a:blip r:embed="rId3"/>
          <a:stretch>
            <a:fillRect/>
          </a:stretch>
        </p:blipFill>
        <p:spPr>
          <a:xfrm>
            <a:off x="5669928" y="1999333"/>
            <a:ext cx="6096000" cy="704850"/>
          </a:xfrm>
          <a:prstGeom prst="rect">
            <a:avLst/>
          </a:prstGeom>
        </p:spPr>
      </p:pic>
      <p:pic>
        <p:nvPicPr>
          <p:cNvPr id="16" name="Grafik 15">
            <a:extLst>
              <a:ext uri="{FF2B5EF4-FFF2-40B4-BE49-F238E27FC236}">
                <a16:creationId xmlns:a16="http://schemas.microsoft.com/office/drawing/2014/main" id="{B82C273F-F0E6-4FD4-A462-6483991506CF}"/>
              </a:ext>
            </a:extLst>
          </p:cNvPr>
          <p:cNvPicPr>
            <a:picLocks noChangeAspect="1"/>
          </p:cNvPicPr>
          <p:nvPr/>
        </p:nvPicPr>
        <p:blipFill>
          <a:blip r:embed="rId4"/>
          <a:stretch>
            <a:fillRect/>
          </a:stretch>
        </p:blipFill>
        <p:spPr>
          <a:xfrm>
            <a:off x="5669928" y="3108537"/>
            <a:ext cx="6096000" cy="2400300"/>
          </a:xfrm>
          <a:prstGeom prst="rect">
            <a:avLst/>
          </a:prstGeom>
        </p:spPr>
      </p:pic>
      <p:sp>
        <p:nvSpPr>
          <p:cNvPr id="21" name="Textfeld 20">
            <a:extLst>
              <a:ext uri="{FF2B5EF4-FFF2-40B4-BE49-F238E27FC236}">
                <a16:creationId xmlns:a16="http://schemas.microsoft.com/office/drawing/2014/main" id="{AF626532-F1D9-4E86-866D-6EBE213768C5}"/>
              </a:ext>
            </a:extLst>
          </p:cNvPr>
          <p:cNvSpPr txBox="1"/>
          <p:nvPr/>
        </p:nvSpPr>
        <p:spPr>
          <a:xfrm>
            <a:off x="1752600" y="2976562"/>
            <a:ext cx="3714750" cy="1754326"/>
          </a:xfrm>
          <a:prstGeom prst="rect">
            <a:avLst/>
          </a:prstGeom>
          <a:noFill/>
        </p:spPr>
        <p:txBody>
          <a:bodyPr wrap="square" rtlCol="0">
            <a:spAutoFit/>
          </a:bodyPr>
          <a:lstStyle/>
          <a:p>
            <a:r>
              <a:rPr lang="de-DE" dirty="0"/>
              <a:t>Falls bereits die Erlaubnisse schon eingeholt wurden, darf die App den Standort abfragen.</a:t>
            </a:r>
          </a:p>
          <a:p>
            <a:endParaRPr lang="de-DE" dirty="0"/>
          </a:p>
          <a:p>
            <a:r>
              <a:rPr lang="de-DE" dirty="0"/>
              <a:t>Ansonsten müssen die Erlaubnisse abgefragt werden. </a:t>
            </a:r>
          </a:p>
        </p:txBody>
      </p:sp>
    </p:spTree>
    <p:extLst>
      <p:ext uri="{BB962C8B-B14F-4D97-AF65-F5344CB8AC3E}">
        <p14:creationId xmlns:p14="http://schemas.microsoft.com/office/powerpoint/2010/main" val="589747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3"/>
            <a:ext cx="3677240" cy="3600986"/>
          </a:xfrm>
          <a:prstGeom prst="rect">
            <a:avLst/>
          </a:prstGeom>
          <a:noFill/>
        </p:spPr>
        <p:txBody>
          <a:bodyPr wrap="square">
            <a:spAutoFit/>
          </a:bodyPr>
          <a:lstStyle/>
          <a:p>
            <a:r>
              <a:rPr lang="de-DE" sz="2400" dirty="0"/>
              <a:t>Berechtigungen</a:t>
            </a:r>
          </a:p>
          <a:p>
            <a:endParaRPr lang="de-DE" sz="2400" dirty="0"/>
          </a:p>
          <a:p>
            <a:r>
              <a:rPr lang="de-DE" dirty="0"/>
              <a:t>Die Eingaben des Nutzers werden überprüft.</a:t>
            </a:r>
          </a:p>
          <a:p>
            <a:endParaRPr lang="de-DE" dirty="0"/>
          </a:p>
          <a:p>
            <a:r>
              <a:rPr lang="de-DE" dirty="0"/>
              <a:t>Falls den erforderlichen Berechtigungen zugestimmt wurden, kann der Standort abgefragt werden.</a:t>
            </a:r>
          </a:p>
          <a:p>
            <a:endParaRPr lang="de-DE" dirty="0"/>
          </a:p>
          <a:p>
            <a:r>
              <a:rPr lang="de-DE" dirty="0"/>
              <a:t>Ansonsten erscheint eine Fehlermeldung auf dem Display.</a:t>
            </a:r>
          </a:p>
        </p:txBody>
      </p:sp>
      <p:pic>
        <p:nvPicPr>
          <p:cNvPr id="3" name="Grafik 2">
            <a:extLst>
              <a:ext uri="{FF2B5EF4-FFF2-40B4-BE49-F238E27FC236}">
                <a16:creationId xmlns:a16="http://schemas.microsoft.com/office/drawing/2014/main" id="{E264445E-D6C3-458E-99CF-ED43167C546C}"/>
              </a:ext>
            </a:extLst>
          </p:cNvPr>
          <p:cNvPicPr>
            <a:picLocks noChangeAspect="1"/>
          </p:cNvPicPr>
          <p:nvPr/>
        </p:nvPicPr>
        <p:blipFill>
          <a:blip r:embed="rId3"/>
          <a:stretch>
            <a:fillRect/>
          </a:stretch>
        </p:blipFill>
        <p:spPr>
          <a:xfrm>
            <a:off x="5533371" y="1930941"/>
            <a:ext cx="6250428" cy="3948112"/>
          </a:xfrm>
          <a:prstGeom prst="rect">
            <a:avLst/>
          </a:prstGeom>
        </p:spPr>
      </p:pic>
    </p:spTree>
    <p:extLst>
      <p:ext uri="{BB962C8B-B14F-4D97-AF65-F5344CB8AC3E}">
        <p14:creationId xmlns:p14="http://schemas.microsoft.com/office/powerpoint/2010/main" val="874425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4478519" cy="3046988"/>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Einbinden von Google Maps Karten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Damit eure Google Karte angezeigt wird, muss Sie in der App definiert und initialisiert werden.</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t>Um den Standort abzufragen wird der „</a:t>
            </a:r>
            <a:r>
              <a:rPr lang="de-DE" sz="2000" dirty="0" err="1"/>
              <a:t>FusedLocationProvider</a:t>
            </a:r>
            <a:r>
              <a:rPr lang="de-DE" sz="2000" dirty="0"/>
              <a:t>“ benötigt.</a:t>
            </a:r>
          </a:p>
        </p:txBody>
      </p:sp>
      <p:pic>
        <p:nvPicPr>
          <p:cNvPr id="13" name="Grafik 12">
            <a:extLst>
              <a:ext uri="{FF2B5EF4-FFF2-40B4-BE49-F238E27FC236}">
                <a16:creationId xmlns:a16="http://schemas.microsoft.com/office/drawing/2014/main" id="{004A2398-6151-41A8-BE6F-6E8089402448}"/>
              </a:ext>
            </a:extLst>
          </p:cNvPr>
          <p:cNvPicPr>
            <a:picLocks noChangeAspect="1"/>
          </p:cNvPicPr>
          <p:nvPr/>
        </p:nvPicPr>
        <p:blipFill>
          <a:blip r:embed="rId3"/>
          <a:stretch>
            <a:fillRect/>
          </a:stretch>
        </p:blipFill>
        <p:spPr>
          <a:xfrm>
            <a:off x="6310992" y="2436888"/>
            <a:ext cx="3929681" cy="977483"/>
          </a:xfrm>
          <a:prstGeom prst="rect">
            <a:avLst/>
          </a:prstGeom>
        </p:spPr>
      </p:pic>
      <p:pic>
        <p:nvPicPr>
          <p:cNvPr id="17" name="Grafik 16">
            <a:extLst>
              <a:ext uri="{FF2B5EF4-FFF2-40B4-BE49-F238E27FC236}">
                <a16:creationId xmlns:a16="http://schemas.microsoft.com/office/drawing/2014/main" id="{92424C1F-7A0B-440E-BFE4-C21062BC7519}"/>
              </a:ext>
            </a:extLst>
          </p:cNvPr>
          <p:cNvPicPr>
            <a:picLocks noChangeAspect="1"/>
          </p:cNvPicPr>
          <p:nvPr/>
        </p:nvPicPr>
        <p:blipFill>
          <a:blip r:embed="rId4"/>
          <a:stretch>
            <a:fillRect/>
          </a:stretch>
        </p:blipFill>
        <p:spPr>
          <a:xfrm>
            <a:off x="6310992" y="3686149"/>
            <a:ext cx="5095029" cy="2291504"/>
          </a:xfrm>
          <a:prstGeom prst="rect">
            <a:avLst/>
          </a:prstGeom>
        </p:spPr>
      </p:pic>
    </p:spTree>
    <p:extLst>
      <p:ext uri="{BB962C8B-B14F-4D97-AF65-F5344CB8AC3E}">
        <p14:creationId xmlns:p14="http://schemas.microsoft.com/office/powerpoint/2010/main" val="2142184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3356729" cy="5878532"/>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Standort abrufen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400" dirty="0"/>
              <a:t>Wenn eure App die nötigen Berechtigungen eingefordert hat, kann der Standort wie folgt abgerufen, mit der Methode </a:t>
            </a:r>
            <a:r>
              <a:rPr lang="de-DE" sz="2400" dirty="0" err="1"/>
              <a:t>refresh</a:t>
            </a:r>
            <a:r>
              <a:rPr lang="de-DE" sz="2400" dirty="0"/>
              <a:t> aktualisiert und in einer Arraylist gespeichert werden.</a:t>
            </a: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3" name="Grafik 2">
            <a:extLst>
              <a:ext uri="{FF2B5EF4-FFF2-40B4-BE49-F238E27FC236}">
                <a16:creationId xmlns:a16="http://schemas.microsoft.com/office/drawing/2014/main" id="{46706E74-44C1-432A-A795-7C0F14AC60DD}"/>
              </a:ext>
            </a:extLst>
          </p:cNvPr>
          <p:cNvPicPr>
            <a:picLocks noChangeAspect="1"/>
          </p:cNvPicPr>
          <p:nvPr/>
        </p:nvPicPr>
        <p:blipFill>
          <a:blip r:embed="rId3"/>
          <a:stretch>
            <a:fillRect/>
          </a:stretch>
        </p:blipFill>
        <p:spPr>
          <a:xfrm>
            <a:off x="5178242" y="1784593"/>
            <a:ext cx="6312620" cy="4688721"/>
          </a:xfrm>
          <a:prstGeom prst="rect">
            <a:avLst/>
          </a:prstGeom>
        </p:spPr>
      </p:pic>
    </p:spTree>
    <p:extLst>
      <p:ext uri="{BB962C8B-B14F-4D97-AF65-F5344CB8AC3E}">
        <p14:creationId xmlns:p14="http://schemas.microsoft.com/office/powerpoint/2010/main" val="2392398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3432143" cy="5139869"/>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Karte mit Standort abrufen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400" dirty="0"/>
              <a:t>Nach erfolgreicher Standortabfrage kann eine Markierung mit euren Koordinaten auf der Karte gesetzt werden.</a:t>
            </a: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4" name="Grafik 3">
            <a:extLst>
              <a:ext uri="{FF2B5EF4-FFF2-40B4-BE49-F238E27FC236}">
                <a16:creationId xmlns:a16="http://schemas.microsoft.com/office/drawing/2014/main" id="{39B585BF-5EB4-41A7-A3EB-4353FB43D2AB}"/>
              </a:ext>
            </a:extLst>
          </p:cNvPr>
          <p:cNvPicPr>
            <a:picLocks noChangeAspect="1"/>
          </p:cNvPicPr>
          <p:nvPr/>
        </p:nvPicPr>
        <p:blipFill>
          <a:blip r:embed="rId3"/>
          <a:stretch>
            <a:fillRect/>
          </a:stretch>
        </p:blipFill>
        <p:spPr>
          <a:xfrm>
            <a:off x="5327531" y="2318993"/>
            <a:ext cx="6700247" cy="3568800"/>
          </a:xfrm>
          <a:prstGeom prst="rect">
            <a:avLst/>
          </a:prstGeom>
        </p:spPr>
      </p:pic>
    </p:spTree>
    <p:extLst>
      <p:ext uri="{BB962C8B-B14F-4D97-AF65-F5344CB8AC3E}">
        <p14:creationId xmlns:p14="http://schemas.microsoft.com/office/powerpoint/2010/main" val="2882590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3356729" cy="5016758"/>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Standort aktualisieren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Mithilfe der Methode </a:t>
            </a:r>
            <a:r>
              <a:rPr lang="de-DE" sz="2000" dirty="0" err="1"/>
              <a:t>refresh</a:t>
            </a:r>
            <a:r>
              <a:rPr lang="de-DE" sz="2000" dirty="0"/>
              <a:t> kann die Methode zur Standortabfrage in fest definierten Zeitintervallen erneut ausgeführt werden.</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t>Nun muss die Karte auf den neuen Standort synchronisiert werde.</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4" name="Grafik 3">
            <a:extLst>
              <a:ext uri="{FF2B5EF4-FFF2-40B4-BE49-F238E27FC236}">
                <a16:creationId xmlns:a16="http://schemas.microsoft.com/office/drawing/2014/main" id="{C227135D-3E66-42B0-A356-D596A6294278}"/>
              </a:ext>
            </a:extLst>
          </p:cNvPr>
          <p:cNvPicPr>
            <a:picLocks noChangeAspect="1"/>
          </p:cNvPicPr>
          <p:nvPr/>
        </p:nvPicPr>
        <p:blipFill>
          <a:blip r:embed="rId3"/>
          <a:stretch>
            <a:fillRect/>
          </a:stretch>
        </p:blipFill>
        <p:spPr>
          <a:xfrm>
            <a:off x="6649923" y="1950648"/>
            <a:ext cx="4095750" cy="2476500"/>
          </a:xfrm>
          <a:prstGeom prst="rect">
            <a:avLst/>
          </a:prstGeom>
        </p:spPr>
      </p:pic>
      <p:pic>
        <p:nvPicPr>
          <p:cNvPr id="9" name="Grafik 8">
            <a:extLst>
              <a:ext uri="{FF2B5EF4-FFF2-40B4-BE49-F238E27FC236}">
                <a16:creationId xmlns:a16="http://schemas.microsoft.com/office/drawing/2014/main" id="{6CBD62D0-69F7-4F1A-B4CA-1F24C6CDA53E}"/>
              </a:ext>
            </a:extLst>
          </p:cNvPr>
          <p:cNvPicPr>
            <a:picLocks noChangeAspect="1"/>
          </p:cNvPicPr>
          <p:nvPr/>
        </p:nvPicPr>
        <p:blipFill>
          <a:blip r:embed="rId4"/>
          <a:stretch>
            <a:fillRect/>
          </a:stretch>
        </p:blipFill>
        <p:spPr>
          <a:xfrm>
            <a:off x="6649923" y="4622914"/>
            <a:ext cx="4895850" cy="1552575"/>
          </a:xfrm>
          <a:prstGeom prst="rect">
            <a:avLst/>
          </a:prstGeom>
        </p:spPr>
      </p:pic>
    </p:spTree>
    <p:extLst>
      <p:ext uri="{BB962C8B-B14F-4D97-AF65-F5344CB8AC3E}">
        <p14:creationId xmlns:p14="http://schemas.microsoft.com/office/powerpoint/2010/main" val="2855920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3356729" cy="6309420"/>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Methoden um GPS Daten zu speichern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Ein String mit GPS-Daten wird von der Methode </a:t>
            </a:r>
            <a:r>
              <a:rPr lang="de-DE" sz="2000" dirty="0" err="1"/>
              <a:t>readArrayList</a:t>
            </a:r>
            <a:r>
              <a:rPr lang="de-DE" sz="2000" dirty="0"/>
              <a:t> übergeben.</a:t>
            </a:r>
          </a:p>
          <a:p>
            <a:pPr>
              <a:buClr>
                <a:srgbClr val="C0C0C0"/>
              </a:buClr>
              <a:tabLst>
                <a:tab pos="1082675" algn="r"/>
                <a:tab pos="1258888" algn="l"/>
                <a:tab pos="4219575" algn="r"/>
              </a:tabLst>
              <a:defRPr/>
            </a:pPr>
            <a:r>
              <a:rPr lang="de-DE" sz="2000" dirty="0"/>
              <a:t>Dieser wird anschließend mithilfe des </a:t>
            </a:r>
            <a:r>
              <a:rPr lang="de-DE" sz="2000" dirty="0" err="1"/>
              <a:t>FileOutPutStream</a:t>
            </a:r>
            <a:r>
              <a:rPr lang="de-DE" sz="2000" dirty="0"/>
              <a:t> in das App-Verzeichnis als Text-Datei gespeichert.</a:t>
            </a:r>
          </a:p>
          <a:p>
            <a:pPr>
              <a:buClr>
                <a:srgbClr val="C0C0C0"/>
              </a:buClr>
              <a:tabLst>
                <a:tab pos="1082675" algn="r"/>
                <a:tab pos="1258888" algn="l"/>
                <a:tab pos="4219575" algn="r"/>
              </a:tabLst>
              <a:defRPr/>
            </a:pPr>
            <a:r>
              <a:rPr lang="de-DE" sz="2000" dirty="0"/>
              <a:t>In der Datei stehen abwechselnd Breiten- und Längengrad.</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11" name="Grafik 10">
            <a:extLst>
              <a:ext uri="{FF2B5EF4-FFF2-40B4-BE49-F238E27FC236}">
                <a16:creationId xmlns:a16="http://schemas.microsoft.com/office/drawing/2014/main" id="{068E22F7-9367-4E43-BE2B-B384740FCA08}"/>
              </a:ext>
            </a:extLst>
          </p:cNvPr>
          <p:cNvPicPr>
            <a:picLocks noChangeAspect="1"/>
          </p:cNvPicPr>
          <p:nvPr/>
        </p:nvPicPr>
        <p:blipFill>
          <a:blip r:embed="rId3"/>
          <a:stretch>
            <a:fillRect/>
          </a:stretch>
        </p:blipFill>
        <p:spPr>
          <a:xfrm>
            <a:off x="4800011" y="2375555"/>
            <a:ext cx="6722869" cy="3830472"/>
          </a:xfrm>
          <a:prstGeom prst="rect">
            <a:avLst/>
          </a:prstGeom>
        </p:spPr>
      </p:pic>
    </p:spTree>
    <p:extLst>
      <p:ext uri="{BB962C8B-B14F-4D97-AF65-F5344CB8AC3E}">
        <p14:creationId xmlns:p14="http://schemas.microsoft.com/office/powerpoint/2010/main" val="4139097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846659"/>
          </a:xfrm>
          <a:prstGeom prst="rect">
            <a:avLst/>
          </a:prstGeom>
          <a:noFill/>
        </p:spPr>
        <p:txBody>
          <a:bodyPr wrap="square">
            <a:spAutoFit/>
          </a:bodyPr>
          <a:lstStyle/>
          <a:p>
            <a:r>
              <a:rPr lang="de-DE" sz="2400" dirty="0"/>
              <a:t>Geschichte der Kartierung</a:t>
            </a:r>
          </a:p>
          <a:p>
            <a:endParaRPr lang="de-DE" dirty="0"/>
          </a:p>
          <a:p>
            <a:r>
              <a:rPr lang="de-DE" dirty="0"/>
              <a:t>Die Sternförmige Karte zeigt die Welt als Scheibe in der Babylon im Zentrum steht. Benachbarte Städte wurden als kleine Kreise um Babylon gekennzeichnet. Um Babylon herum befindet sich der Ozean (“bitter </a:t>
            </a:r>
            <a:r>
              <a:rPr lang="de-DE" dirty="0" err="1"/>
              <a:t>river</a:t>
            </a:r>
            <a:r>
              <a:rPr lang="de-DE" dirty="0"/>
              <a:t>”). Die Dreiecke am Rand der Karte stellen unbekannte Inseln dar, die außerhalb am Ozean grenzen. </a:t>
            </a:r>
          </a:p>
        </p:txBody>
      </p:sp>
      <p:pic>
        <p:nvPicPr>
          <p:cNvPr id="8" name="Grafik 7">
            <a:extLst>
              <a:ext uri="{FF2B5EF4-FFF2-40B4-BE49-F238E27FC236}">
                <a16:creationId xmlns:a16="http://schemas.microsoft.com/office/drawing/2014/main" id="{A83C2B58-F944-4AD3-87DF-AB32C4FBE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965" y="3061163"/>
            <a:ext cx="4572000" cy="3057525"/>
          </a:xfrm>
          <a:prstGeom prst="rect">
            <a:avLst/>
          </a:prstGeom>
        </p:spPr>
      </p:pic>
      <p:sp>
        <p:nvSpPr>
          <p:cNvPr id="9" name="Textfeld 8">
            <a:extLst>
              <a:ext uri="{FF2B5EF4-FFF2-40B4-BE49-F238E27FC236}">
                <a16:creationId xmlns:a16="http://schemas.microsoft.com/office/drawing/2014/main" id="{F7E0D167-B4FC-47CF-9770-23F78F043841}"/>
              </a:ext>
            </a:extLst>
          </p:cNvPr>
          <p:cNvSpPr txBox="1"/>
          <p:nvPr/>
        </p:nvSpPr>
        <p:spPr>
          <a:xfrm>
            <a:off x="3234965" y="6319391"/>
            <a:ext cx="6069292" cy="538609"/>
          </a:xfrm>
          <a:prstGeom prst="rect">
            <a:avLst/>
          </a:prstGeom>
          <a:noFill/>
        </p:spPr>
        <p:txBody>
          <a:bodyPr wrap="square" rtlCol="0">
            <a:spAutoFit/>
          </a:bodyPr>
          <a:lstStyle/>
          <a:p>
            <a:r>
              <a:rPr lang="de-DE" sz="1100" dirty="0"/>
              <a:t>Quelle: </a:t>
            </a:r>
            <a:r>
              <a:rPr lang="de-DE" sz="1100" dirty="0">
                <a:hlinkClick r:id="rId4"/>
              </a:rPr>
              <a:t>https://www.neoarmenia.com/wp-content/uploads/babylon-map-armenia-urartu.jpg</a:t>
            </a:r>
            <a:endParaRPr lang="en-US" sz="1100" dirty="0"/>
          </a:p>
          <a:p>
            <a:endParaRPr lang="de-DE" dirty="0"/>
          </a:p>
        </p:txBody>
      </p:sp>
    </p:spTree>
    <p:extLst>
      <p:ext uri="{BB962C8B-B14F-4D97-AF65-F5344CB8AC3E}">
        <p14:creationId xmlns:p14="http://schemas.microsoft.com/office/powerpoint/2010/main" val="2842180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7721339" cy="3170099"/>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Methoden um GPS Daten zu speichern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Für jedes enthaltene Element in der Arraylist wird zu jeder Location Breiten- und Längengrad abgefragt und dem String hinzugefügt.</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4" name="Grafik 3">
            <a:extLst>
              <a:ext uri="{FF2B5EF4-FFF2-40B4-BE49-F238E27FC236}">
                <a16:creationId xmlns:a16="http://schemas.microsoft.com/office/drawing/2014/main" id="{144AB8E9-431C-446A-85B9-20035B1ED7B5}"/>
              </a:ext>
            </a:extLst>
          </p:cNvPr>
          <p:cNvPicPr>
            <a:picLocks noChangeAspect="1"/>
          </p:cNvPicPr>
          <p:nvPr/>
        </p:nvPicPr>
        <p:blipFill>
          <a:blip r:embed="rId3"/>
          <a:stretch>
            <a:fillRect/>
          </a:stretch>
        </p:blipFill>
        <p:spPr>
          <a:xfrm>
            <a:off x="2729351" y="3127146"/>
            <a:ext cx="5767833" cy="2133010"/>
          </a:xfrm>
          <a:prstGeom prst="rect">
            <a:avLst/>
          </a:prstGeom>
        </p:spPr>
      </p:pic>
    </p:spTree>
    <p:extLst>
      <p:ext uri="{BB962C8B-B14F-4D97-AF65-F5344CB8AC3E}">
        <p14:creationId xmlns:p14="http://schemas.microsoft.com/office/powerpoint/2010/main" val="597894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7372547" cy="1815882"/>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Erstellung einer </a:t>
            </a:r>
            <a:r>
              <a:rPr lang="de-DE" sz="2400" dirty="0" err="1"/>
              <a:t>Heatmap</a:t>
            </a: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Dazu bietet Google fertige Funktionen an, die in die App integriert werden müssen.</a:t>
            </a:r>
            <a:endParaRPr lang="de-DE" sz="2400" dirty="0"/>
          </a:p>
          <a:p>
            <a:pPr>
              <a:buClr>
                <a:srgbClr val="C0C0C0"/>
              </a:buClr>
              <a:tabLst>
                <a:tab pos="1082675" algn="r"/>
                <a:tab pos="1258888" algn="l"/>
                <a:tab pos="4219575" algn="r"/>
              </a:tabLst>
              <a:defRPr/>
            </a:pPr>
            <a:endParaRPr lang="de-DE" sz="2400" dirty="0"/>
          </a:p>
        </p:txBody>
      </p:sp>
      <p:pic>
        <p:nvPicPr>
          <p:cNvPr id="3" name="Grafik 2">
            <a:extLst>
              <a:ext uri="{FF2B5EF4-FFF2-40B4-BE49-F238E27FC236}">
                <a16:creationId xmlns:a16="http://schemas.microsoft.com/office/drawing/2014/main" id="{B643554D-5329-4172-B485-F2783A5DCCE9}"/>
              </a:ext>
            </a:extLst>
          </p:cNvPr>
          <p:cNvPicPr>
            <a:picLocks noChangeAspect="1"/>
          </p:cNvPicPr>
          <p:nvPr/>
        </p:nvPicPr>
        <p:blipFill>
          <a:blip r:embed="rId3"/>
          <a:stretch>
            <a:fillRect/>
          </a:stretch>
        </p:blipFill>
        <p:spPr>
          <a:xfrm>
            <a:off x="2287049" y="3030386"/>
            <a:ext cx="6303645" cy="2997968"/>
          </a:xfrm>
          <a:prstGeom prst="rect">
            <a:avLst/>
          </a:prstGeom>
        </p:spPr>
      </p:pic>
    </p:spTree>
    <p:extLst>
      <p:ext uri="{BB962C8B-B14F-4D97-AF65-F5344CB8AC3E}">
        <p14:creationId xmlns:p14="http://schemas.microsoft.com/office/powerpoint/2010/main" val="2213988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2951376" cy="5078313"/>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Erstellung einer </a:t>
            </a:r>
            <a:r>
              <a:rPr lang="de-DE" sz="2400" dirty="0" err="1"/>
              <a:t>Heatmap</a:t>
            </a: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Die Daten werden aus der Datei mytrack.txt gelesen und erneut in eine Liste geladen.</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t>Jedes Element der Liste hat einen Längen und Breitengrad.</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3" name="Grafik 2">
            <a:extLst>
              <a:ext uri="{FF2B5EF4-FFF2-40B4-BE49-F238E27FC236}">
                <a16:creationId xmlns:a16="http://schemas.microsoft.com/office/drawing/2014/main" id="{C741B4BF-F0D3-41A0-BBE7-FC928E29D0DD}"/>
              </a:ext>
            </a:extLst>
          </p:cNvPr>
          <p:cNvPicPr>
            <a:picLocks noChangeAspect="1"/>
          </p:cNvPicPr>
          <p:nvPr/>
        </p:nvPicPr>
        <p:blipFill>
          <a:blip r:embed="rId3"/>
          <a:stretch>
            <a:fillRect/>
          </a:stretch>
        </p:blipFill>
        <p:spPr>
          <a:xfrm>
            <a:off x="5233821" y="1941234"/>
            <a:ext cx="6172200" cy="3333750"/>
          </a:xfrm>
          <a:prstGeom prst="rect">
            <a:avLst/>
          </a:prstGeom>
        </p:spPr>
      </p:pic>
    </p:spTree>
    <p:extLst>
      <p:ext uri="{BB962C8B-B14F-4D97-AF65-F5344CB8AC3E}">
        <p14:creationId xmlns:p14="http://schemas.microsoft.com/office/powerpoint/2010/main" val="2060670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3196473" cy="3662541"/>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Erstellung einer </a:t>
            </a:r>
            <a:r>
              <a:rPr lang="de-DE" sz="2400" dirty="0" err="1"/>
              <a:t>Heatmap</a:t>
            </a: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Nun ist es notwendig die Längen- und Breitengrade dem </a:t>
            </a:r>
            <a:r>
              <a:rPr lang="de-DE" sz="2000" dirty="0" err="1"/>
              <a:t>HeatMapTileProvider</a:t>
            </a:r>
            <a:r>
              <a:rPr lang="de-DE" sz="2000" dirty="0"/>
              <a:t> zu übergeben.</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t>Anschließend wird die </a:t>
            </a:r>
            <a:r>
              <a:rPr lang="de-DE" sz="2000" dirty="0" err="1"/>
              <a:t>Heatmap</a:t>
            </a:r>
            <a:r>
              <a:rPr lang="de-DE" sz="2000" dirty="0"/>
              <a:t> als Overlay der Karte hinzugefügt.</a:t>
            </a:r>
          </a:p>
        </p:txBody>
      </p:sp>
      <p:pic>
        <p:nvPicPr>
          <p:cNvPr id="4" name="Grafik 3">
            <a:extLst>
              <a:ext uri="{FF2B5EF4-FFF2-40B4-BE49-F238E27FC236}">
                <a16:creationId xmlns:a16="http://schemas.microsoft.com/office/drawing/2014/main" id="{927B0400-C17B-4DCD-B625-CBC604A8212C}"/>
              </a:ext>
            </a:extLst>
          </p:cNvPr>
          <p:cNvPicPr>
            <a:picLocks noChangeAspect="1"/>
          </p:cNvPicPr>
          <p:nvPr/>
        </p:nvPicPr>
        <p:blipFill>
          <a:blip r:embed="rId3"/>
          <a:stretch>
            <a:fillRect/>
          </a:stretch>
        </p:blipFill>
        <p:spPr>
          <a:xfrm>
            <a:off x="5176701" y="1805967"/>
            <a:ext cx="6585463" cy="3847207"/>
          </a:xfrm>
          <a:prstGeom prst="rect">
            <a:avLst/>
          </a:prstGeom>
        </p:spPr>
      </p:pic>
    </p:spTree>
    <p:extLst>
      <p:ext uri="{BB962C8B-B14F-4D97-AF65-F5344CB8AC3E}">
        <p14:creationId xmlns:p14="http://schemas.microsoft.com/office/powerpoint/2010/main" val="1680885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098410" cy="4093428"/>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Wegpunkte darstellen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Mithilfe von „</a:t>
            </a:r>
            <a:r>
              <a:rPr lang="de-DE" sz="2000" dirty="0" err="1"/>
              <a:t>Polyline</a:t>
            </a:r>
            <a:r>
              <a:rPr lang="de-DE" sz="2000" dirty="0"/>
              <a:t>“ können Wegstrecken zwischen den Standortdaten auf einer Karte gezeichnet werden.</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t>Dazu müssen nun wieder alle GPS-Daten dem „</a:t>
            </a:r>
            <a:r>
              <a:rPr lang="de-DE" sz="2000" dirty="0" err="1"/>
              <a:t>Polyline</a:t>
            </a:r>
            <a:r>
              <a:rPr lang="de-DE" sz="2000" dirty="0"/>
              <a:t>“-Objekt übergeben werden und anschließend wird das Objekt der Karte hinzugefügt.</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4" name="Grafik 3">
            <a:extLst>
              <a:ext uri="{FF2B5EF4-FFF2-40B4-BE49-F238E27FC236}">
                <a16:creationId xmlns:a16="http://schemas.microsoft.com/office/drawing/2014/main" id="{BA62BF49-9EDB-4D98-926D-5DF8433F1972}"/>
              </a:ext>
            </a:extLst>
          </p:cNvPr>
          <p:cNvPicPr>
            <a:picLocks noChangeAspect="1"/>
          </p:cNvPicPr>
          <p:nvPr/>
        </p:nvPicPr>
        <p:blipFill>
          <a:blip r:embed="rId3"/>
          <a:stretch>
            <a:fillRect/>
          </a:stretch>
        </p:blipFill>
        <p:spPr>
          <a:xfrm>
            <a:off x="2340990" y="4211425"/>
            <a:ext cx="6886575" cy="542925"/>
          </a:xfrm>
          <a:prstGeom prst="rect">
            <a:avLst/>
          </a:prstGeom>
        </p:spPr>
      </p:pic>
    </p:spTree>
    <p:extLst>
      <p:ext uri="{BB962C8B-B14F-4D97-AF65-F5344CB8AC3E}">
        <p14:creationId xmlns:p14="http://schemas.microsoft.com/office/powerpoint/2010/main" val="2474200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592419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Second Assignment</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Third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22,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3701785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461665"/>
          </a:xfrm>
        </p:spPr>
        <p:txBody>
          <a:bodyPr/>
          <a:lstStyle/>
          <a:p>
            <a:r>
              <a:rPr lang="en-US" sz="2400" dirty="0">
                <a:solidFill>
                  <a:schemeClr val="accent1"/>
                </a:solidFill>
              </a:rPr>
              <a:t>Second Assignment</a:t>
            </a: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763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1103049" y="1012594"/>
            <a:ext cx="10012677" cy="1200329"/>
          </a:xfrm>
        </p:spPr>
        <p:txBody>
          <a:bodyPr/>
          <a:lstStyle/>
          <a:p>
            <a:r>
              <a:rPr lang="de-DE" sz="2400" dirty="0"/>
              <a:t>Second </a:t>
            </a:r>
            <a:r>
              <a:rPr lang="de-DE" sz="2400" dirty="0" err="1"/>
              <a:t>Assignment</a:t>
            </a:r>
            <a:r>
              <a:rPr lang="de-DE" sz="2400" dirty="0"/>
              <a:t>: Erstellung eines automatisierten Prozesses um eine</a:t>
            </a:r>
            <a:br>
              <a:rPr lang="de-DE" sz="2400" dirty="0"/>
            </a:br>
            <a:r>
              <a:rPr lang="de-DE" sz="2400" dirty="0"/>
              <a:t>Custom Open Street </a:t>
            </a:r>
            <a:r>
              <a:rPr lang="de-DE" sz="2400" dirty="0" err="1"/>
              <a:t>Map</a:t>
            </a:r>
            <a:r>
              <a:rPr lang="de-DE" sz="2400" dirty="0"/>
              <a:t> für das Saarland auf dem Smartphone zu laden</a:t>
            </a:r>
            <a:br>
              <a:rPr lang="de-DE" sz="2400" dirty="0"/>
            </a:br>
            <a:endParaRPr lang="de-DE" dirty="0"/>
          </a:p>
        </p:txBody>
      </p:sp>
      <p:sp>
        <p:nvSpPr>
          <p:cNvPr id="13" name="Inhaltsplatzhalter 12">
            <a:extLst>
              <a:ext uri="{FF2B5EF4-FFF2-40B4-BE49-F238E27FC236}">
                <a16:creationId xmlns:a16="http://schemas.microsoft.com/office/drawing/2014/main" id="{CF293DBB-BC44-4B4C-A714-5FB0EDDC9789}"/>
              </a:ext>
            </a:extLst>
          </p:cNvPr>
          <p:cNvSpPr>
            <a:spLocks noGrp="1"/>
          </p:cNvSpPr>
          <p:nvPr>
            <p:ph sz="quarter" idx="23"/>
          </p:nvPr>
        </p:nvSpPr>
        <p:spPr>
          <a:xfrm>
            <a:off x="2294942" y="2043393"/>
            <a:ext cx="7602158" cy="3801041"/>
          </a:xfrm>
        </p:spPr>
        <p:txBody>
          <a:bodyPr/>
          <a:lstStyle/>
          <a:p>
            <a:r>
              <a:rPr lang="de-DE" dirty="0"/>
              <a:t>In den nächsten Folien werden wichtige Schritte vorgestellt um eine eigene Android Open Street </a:t>
            </a:r>
            <a:r>
              <a:rPr lang="de-DE" dirty="0" err="1"/>
              <a:t>Map</a:t>
            </a:r>
            <a:r>
              <a:rPr lang="de-DE" dirty="0"/>
              <a:t> Karte zu erstellen. </a:t>
            </a:r>
          </a:p>
          <a:p>
            <a:r>
              <a:rPr lang="de-DE" dirty="0"/>
              <a:t>Die Daten beruhen auf Open Street </a:t>
            </a:r>
            <a:r>
              <a:rPr lang="de-DE" dirty="0" err="1"/>
              <a:t>Map</a:t>
            </a:r>
            <a:r>
              <a:rPr lang="de-DE" dirty="0"/>
              <a:t> und wurden durch </a:t>
            </a:r>
            <a:r>
              <a:rPr lang="de-DE" dirty="0" err="1"/>
              <a:t>Boundaries</a:t>
            </a:r>
            <a:r>
              <a:rPr lang="de-DE" dirty="0"/>
              <a:t> auf das Saarland zugeschnitten. </a:t>
            </a:r>
          </a:p>
          <a:p>
            <a:r>
              <a:rPr lang="de-DE" dirty="0"/>
              <a:t>Filter und </a:t>
            </a:r>
            <a:r>
              <a:rPr lang="de-DE" dirty="0" err="1"/>
              <a:t>Renderthemes</a:t>
            </a:r>
            <a:r>
              <a:rPr lang="de-DE" dirty="0"/>
              <a:t> passen die originale Karte so an, dass sie für Radfahrer benutzerfreundlich sind.</a:t>
            </a:r>
          </a:p>
          <a:p>
            <a:r>
              <a:rPr lang="de-DE" dirty="0"/>
              <a:t>Auf einem Linux-Server werden durch automatisierte Cron Jobs täglich aktualisierte OSM-Daten von Geofabrik heruntergeladen und neu gerendert.</a:t>
            </a:r>
          </a:p>
          <a:p>
            <a:r>
              <a:rPr lang="de-DE" dirty="0"/>
              <a:t>Entscheidend für die Durchführung des </a:t>
            </a:r>
            <a:r>
              <a:rPr lang="de-DE" dirty="0" err="1"/>
              <a:t>Assignment</a:t>
            </a:r>
            <a:r>
              <a:rPr lang="de-DE" dirty="0"/>
              <a:t> ist das Projekt „</a:t>
            </a:r>
            <a:r>
              <a:rPr lang="de-DE" dirty="0" err="1"/>
              <a:t>Mapsforge</a:t>
            </a:r>
            <a:r>
              <a:rPr lang="de-DE" dirty="0"/>
              <a:t>“</a:t>
            </a:r>
          </a:p>
          <a:p>
            <a:endParaRPr lang="de-DE" dirty="0"/>
          </a:p>
        </p:txBody>
      </p:sp>
      <p:sp>
        <p:nvSpPr>
          <p:cNvPr id="14" name="Textplatzhalter 13">
            <a:extLst>
              <a:ext uri="{FF2B5EF4-FFF2-40B4-BE49-F238E27FC236}">
                <a16:creationId xmlns:a16="http://schemas.microsoft.com/office/drawing/2014/main" id="{BF8DB134-BBE0-427B-BC05-C98CEC0FCBB2}"/>
              </a:ext>
            </a:extLst>
          </p:cNvPr>
          <p:cNvSpPr>
            <a:spLocks noGrp="1"/>
          </p:cNvSpPr>
          <p:nvPr>
            <p:ph type="body" sz="quarter" idx="24"/>
          </p:nvPr>
        </p:nvSpPr>
        <p:spPr>
          <a:xfrm>
            <a:off x="3286838" y="5771909"/>
            <a:ext cx="5645085" cy="369332"/>
          </a:xfrm>
        </p:spPr>
        <p:txBody>
          <a:bodyPr/>
          <a:lstStyle/>
          <a:p>
            <a:r>
              <a:rPr lang="de-DE" dirty="0" err="1"/>
              <a:t>Mapsforge</a:t>
            </a:r>
            <a:r>
              <a:rPr lang="de-DE" dirty="0"/>
              <a:t>: </a:t>
            </a:r>
            <a:r>
              <a:rPr lang="de-DE" dirty="0">
                <a:hlinkClick r:id="rId3"/>
              </a:rPr>
              <a:t>https://github.com/mapsforge/mapsforge</a:t>
            </a:r>
            <a:endParaRPr lang="de-DE"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48</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489959" cy="341632"/>
          </a:xfrm>
        </p:spPr>
        <p:txBody>
          <a:bodyPr/>
          <a:lstStyle/>
          <a:p>
            <a:r>
              <a:rPr lang="en-US" dirty="0">
                <a:solidFill>
                  <a:schemeClr val="accent2"/>
                </a:solidFill>
              </a:rPr>
              <a:t>Location and Mapping</a:t>
            </a:r>
            <a:endParaRPr lang="de-DE" dirty="0"/>
          </a:p>
        </p:txBody>
      </p:sp>
    </p:spTree>
    <p:extLst>
      <p:ext uri="{BB962C8B-B14F-4D97-AF65-F5344CB8AC3E}">
        <p14:creationId xmlns:p14="http://schemas.microsoft.com/office/powerpoint/2010/main" val="251000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680969" y="1498726"/>
            <a:ext cx="5745484" cy="2308324"/>
          </a:xfrm>
        </p:spPr>
        <p:txBody>
          <a:bodyPr/>
          <a:lstStyle/>
          <a:p>
            <a:pPr algn="l"/>
            <a:r>
              <a:rPr lang="de-DE" sz="2400" dirty="0"/>
              <a:t>App-Vorschau</a:t>
            </a:r>
            <a:br>
              <a:rPr lang="de-DE" sz="2400" dirty="0"/>
            </a:br>
            <a:br>
              <a:rPr lang="de-DE" sz="2400" dirty="0"/>
            </a:br>
            <a:r>
              <a:rPr lang="de-DE" sz="2400" dirty="0"/>
              <a:t>Hier wird die gefilterte OSM-</a:t>
            </a:r>
            <a:r>
              <a:rPr lang="de-DE" sz="2400" dirty="0" err="1"/>
              <a:t>Map</a:t>
            </a:r>
            <a:r>
              <a:rPr lang="de-DE" sz="2400" dirty="0"/>
              <a:t> mit dem</a:t>
            </a:r>
            <a:br>
              <a:rPr lang="de-DE" sz="2400" dirty="0"/>
            </a:br>
            <a:r>
              <a:rPr lang="de-DE" sz="2400" dirty="0"/>
              <a:t>Beispiel-</a:t>
            </a:r>
            <a:r>
              <a:rPr lang="de-DE" sz="2400" dirty="0" err="1"/>
              <a:t>Rendertheme</a:t>
            </a:r>
            <a:r>
              <a:rPr lang="de-DE" sz="2400" dirty="0"/>
              <a:t> OSMARENDER</a:t>
            </a:r>
            <a:br>
              <a:rPr lang="de-DE" sz="2400" dirty="0"/>
            </a:br>
            <a:r>
              <a:rPr lang="de-DE" sz="2400" dirty="0"/>
              <a:t>gerendert.</a:t>
            </a:r>
            <a:br>
              <a:rPr lang="de-DE" sz="2400" dirty="0"/>
            </a:br>
            <a:endParaRPr lang="de-DE"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49</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489959" cy="341632"/>
          </a:xfrm>
        </p:spPr>
        <p:txBody>
          <a:bodyPr/>
          <a:lstStyle/>
          <a:p>
            <a:r>
              <a:rPr lang="en-US" dirty="0">
                <a:solidFill>
                  <a:schemeClr val="accent2"/>
                </a:solidFill>
              </a:rPr>
              <a:t>Location and Mapping</a:t>
            </a:r>
            <a:endParaRPr lang="de-DE" dirty="0"/>
          </a:p>
        </p:txBody>
      </p:sp>
      <p:pic>
        <p:nvPicPr>
          <p:cNvPr id="6" name="Inhaltsplatzhalter 5">
            <a:extLst>
              <a:ext uri="{FF2B5EF4-FFF2-40B4-BE49-F238E27FC236}">
                <a16:creationId xmlns:a16="http://schemas.microsoft.com/office/drawing/2014/main" id="{135E4989-4FA8-411F-87B9-73F842C49535}"/>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535427" y="993967"/>
            <a:ext cx="2568267" cy="5348745"/>
          </a:xfrm>
        </p:spPr>
      </p:pic>
    </p:spTree>
    <p:extLst>
      <p:ext uri="{BB962C8B-B14F-4D97-AF65-F5344CB8AC3E}">
        <p14:creationId xmlns:p14="http://schemas.microsoft.com/office/powerpoint/2010/main" val="2629972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846659"/>
          </a:xfrm>
          <a:prstGeom prst="rect">
            <a:avLst/>
          </a:prstGeom>
          <a:noFill/>
        </p:spPr>
        <p:txBody>
          <a:bodyPr wrap="square">
            <a:spAutoFit/>
          </a:bodyPr>
          <a:lstStyle/>
          <a:p>
            <a:r>
              <a:rPr lang="de-DE" sz="2400" dirty="0"/>
              <a:t>Geschichte der Kartierung</a:t>
            </a:r>
          </a:p>
          <a:p>
            <a:endParaRPr lang="de-DE" dirty="0"/>
          </a:p>
          <a:p>
            <a:r>
              <a:rPr lang="de-DE" dirty="0"/>
              <a:t>Die frühe Karte der Babylonier entspricht nicht der Realität, da es ihnen an technischen Fortschritt und weiteren Entdeckungen fehlte. Aber es entstand eine Karte, die grob das Umfeld des Babylonischen Reiches zeigt mit der die Babylonier arbeiten konnten.</a:t>
            </a:r>
          </a:p>
        </p:txBody>
      </p:sp>
      <p:pic>
        <p:nvPicPr>
          <p:cNvPr id="9" name="Grafik 8">
            <a:extLst>
              <a:ext uri="{FF2B5EF4-FFF2-40B4-BE49-F238E27FC236}">
                <a16:creationId xmlns:a16="http://schemas.microsoft.com/office/drawing/2014/main" id="{A1C2B888-6371-455A-B0C1-7BF10BADC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20" y="3061163"/>
            <a:ext cx="4255822" cy="3102858"/>
          </a:xfrm>
          <a:prstGeom prst="rect">
            <a:avLst/>
          </a:prstGeom>
        </p:spPr>
      </p:pic>
      <p:sp>
        <p:nvSpPr>
          <p:cNvPr id="11" name="Textfeld 10">
            <a:extLst>
              <a:ext uri="{FF2B5EF4-FFF2-40B4-BE49-F238E27FC236}">
                <a16:creationId xmlns:a16="http://schemas.microsoft.com/office/drawing/2014/main" id="{3E0E9C13-DBB3-4B43-8C0D-1975EE324B06}"/>
              </a:ext>
            </a:extLst>
          </p:cNvPr>
          <p:cNvSpPr txBox="1"/>
          <p:nvPr/>
        </p:nvSpPr>
        <p:spPr>
          <a:xfrm>
            <a:off x="4701618" y="6314981"/>
            <a:ext cx="2788763" cy="261610"/>
          </a:xfrm>
          <a:prstGeom prst="rect">
            <a:avLst/>
          </a:prstGeom>
          <a:noFill/>
        </p:spPr>
        <p:txBody>
          <a:bodyPr wrap="square" rtlCol="0">
            <a:spAutoFit/>
          </a:bodyPr>
          <a:lstStyle/>
          <a:p>
            <a:r>
              <a:rPr lang="de-DE" sz="1100" dirty="0"/>
              <a:t>Quelle: </a:t>
            </a:r>
            <a:r>
              <a:rPr lang="de-DE" sz="1100" dirty="0">
                <a:effectLst/>
                <a:ea typeface="Calibri" panose="020F0502020204030204" pitchFamily="34" charset="0"/>
                <a:cs typeface="Times New Roman" panose="02020603050405020304" pitchFamily="18" charset="0"/>
                <a:hlinkClick r:id="rId4"/>
              </a:rPr>
              <a:t>https://www.bibelwissenschaft.de</a:t>
            </a:r>
            <a:endParaRPr lang="de-DE" dirty="0"/>
          </a:p>
        </p:txBody>
      </p:sp>
    </p:spTree>
    <p:extLst>
      <p:ext uri="{BB962C8B-B14F-4D97-AF65-F5344CB8AC3E}">
        <p14:creationId xmlns:p14="http://schemas.microsoft.com/office/powerpoint/2010/main" val="2342435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5724644"/>
          </a:xfrm>
          <a:prstGeom prst="rect">
            <a:avLst/>
          </a:prstGeom>
          <a:noFill/>
        </p:spPr>
        <p:txBody>
          <a:bodyPr wrap="square">
            <a:spAutoFit/>
          </a:bodyPr>
          <a:lstStyle/>
          <a:p>
            <a:r>
              <a:rPr lang="de-DE" sz="2400" dirty="0"/>
              <a:t>Beschaffung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Openstreetmap.org</a:t>
            </a:r>
          </a:p>
          <a:p>
            <a:pPr marL="742950" lvl="1" indent="-285750">
              <a:buFont typeface="Arial" panose="020B0604020202020204" pitchFamily="34" charset="0"/>
              <a:buChar char="•"/>
            </a:pPr>
            <a:r>
              <a:rPr lang="de-DE" dirty="0"/>
              <a:t>Nur Daten für die gesamte Erde verfügbar</a:t>
            </a:r>
          </a:p>
          <a:p>
            <a:pPr marL="742950" lvl="1" indent="-285750">
              <a:buFont typeface="Arial" panose="020B0604020202020204" pitchFamily="34" charset="0"/>
              <a:buChar char="•"/>
            </a:pPr>
            <a:r>
              <a:rPr lang="de-DE" dirty="0"/>
              <a:t>Sehr große Dateigröße (über 60GB, </a:t>
            </a:r>
            <a:r>
              <a:rPr lang="de-DE" dirty="0" err="1"/>
              <a:t>zipped</a:t>
            </a:r>
            <a:r>
              <a:rPr lang="de-DE" dirty="0"/>
              <a:t>)</a:t>
            </a:r>
          </a:p>
          <a:p>
            <a:pPr marL="742950" lvl="1" indent="-285750">
              <a:buFont typeface="Arial" panose="020B0604020202020204" pitchFamily="34" charset="0"/>
              <a:buChar char="•"/>
            </a:pPr>
            <a:r>
              <a:rPr lang="de-DE" dirty="0"/>
              <a:t>Wöchentliche Updates</a:t>
            </a:r>
          </a:p>
          <a:p>
            <a:pPr marL="742950" lvl="1" indent="-285750">
              <a:buFont typeface="Arial" panose="020B0604020202020204" pitchFamily="34" charset="0"/>
              <a:buChar char="•"/>
            </a:pPr>
            <a:r>
              <a:rPr lang="de-DE" dirty="0">
                <a:hlinkClick r:id="rId3"/>
              </a:rPr>
              <a:t>https://planet.openstreetmap.org/</a:t>
            </a:r>
            <a:endParaRPr lang="de-DE" dirty="0"/>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Geofabrik</a:t>
            </a:r>
          </a:p>
          <a:p>
            <a:pPr marL="742950" lvl="1" indent="-285750">
              <a:buFont typeface="Arial" panose="020B0604020202020204" pitchFamily="34" charset="0"/>
              <a:buChar char="•"/>
            </a:pPr>
            <a:r>
              <a:rPr lang="de-DE" dirty="0"/>
              <a:t>Daten auch für viele kleine Regionen verfügbar (Beispiel: Saarland-Karte)</a:t>
            </a:r>
          </a:p>
          <a:p>
            <a:pPr marL="742950" lvl="1" indent="-285750">
              <a:buFont typeface="Arial" panose="020B0604020202020204" pitchFamily="34" charset="0"/>
              <a:buChar char="•"/>
            </a:pPr>
            <a:r>
              <a:rPr lang="de-DE" dirty="0"/>
              <a:t>Dateigröße Abhängig von Größe des ausgewählten Kartenraumes</a:t>
            </a:r>
          </a:p>
          <a:p>
            <a:pPr marL="1200150" lvl="2" indent="-285750">
              <a:buFont typeface="Arial" panose="020B0604020202020204" pitchFamily="34" charset="0"/>
              <a:buChar char="•"/>
            </a:pPr>
            <a:r>
              <a:rPr lang="de-DE" dirty="0"/>
              <a:t>Beispiel: </a:t>
            </a:r>
            <a:r>
              <a:rPr lang="de-DE" dirty="0" err="1"/>
              <a:t>Saarland.osm.pbf</a:t>
            </a:r>
            <a:r>
              <a:rPr lang="de-DE" dirty="0"/>
              <a:t> 44MB </a:t>
            </a:r>
            <a:r>
              <a:rPr lang="de-DE" dirty="0" err="1"/>
              <a:t>zipped</a:t>
            </a:r>
            <a:r>
              <a:rPr lang="de-DE" dirty="0"/>
              <a:t>, 800MB </a:t>
            </a:r>
            <a:r>
              <a:rPr lang="de-DE" dirty="0" err="1"/>
              <a:t>unzipped</a:t>
            </a:r>
            <a:endParaRPr lang="de-DE" dirty="0"/>
          </a:p>
          <a:p>
            <a:pPr marL="1200150" lvl="2" indent="-285750">
              <a:buFont typeface="Arial" panose="020B0604020202020204" pitchFamily="34" charset="0"/>
              <a:buChar char="•"/>
            </a:pPr>
            <a:r>
              <a:rPr lang="de-DE" dirty="0"/>
              <a:t>Beispiel: </a:t>
            </a:r>
            <a:r>
              <a:rPr lang="de-DE" dirty="0" err="1"/>
              <a:t>Germany.osm.pbf</a:t>
            </a:r>
            <a:r>
              <a:rPr lang="de-DE" dirty="0"/>
              <a:t> 3.5GB, </a:t>
            </a:r>
            <a:r>
              <a:rPr lang="de-DE" dirty="0" err="1"/>
              <a:t>zipped</a:t>
            </a:r>
            <a:endParaRPr lang="de-DE" dirty="0"/>
          </a:p>
          <a:p>
            <a:pPr marL="742950" lvl="1" indent="-285750">
              <a:buFont typeface="Arial" panose="020B0604020202020204" pitchFamily="34" charset="0"/>
              <a:buChar char="•"/>
            </a:pPr>
            <a:r>
              <a:rPr lang="de-DE" dirty="0"/>
              <a:t>Tägliche Updates</a:t>
            </a:r>
          </a:p>
          <a:p>
            <a:pPr marL="742950" lvl="1" indent="-285750">
              <a:buFont typeface="Arial" panose="020B0604020202020204" pitchFamily="34" charset="0"/>
              <a:buChar char="•"/>
            </a:pPr>
            <a:r>
              <a:rPr lang="de-DE" dirty="0">
                <a:hlinkClick r:id="rId4"/>
              </a:rPr>
              <a:t>http://download.geofabrik.de/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Und weiterer wie zum Beispiel: </a:t>
            </a:r>
            <a:r>
              <a:rPr lang="de-DE" dirty="0" err="1"/>
              <a:t>BBBike</a:t>
            </a:r>
            <a:r>
              <a:rPr lang="de-DE" dirty="0"/>
              <a:t>, </a:t>
            </a:r>
            <a:r>
              <a:rPr lang="de-DE" dirty="0" err="1"/>
              <a:t>Mapsforge</a:t>
            </a:r>
            <a:r>
              <a:rPr lang="de-DE" dirty="0"/>
              <a:t>, </a:t>
            </a:r>
            <a:r>
              <a:rPr lang="de-DE" dirty="0" err="1"/>
              <a:t>OpenAndroMaps</a:t>
            </a: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1892604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5724644"/>
          </a:xfrm>
          <a:prstGeom prst="rect">
            <a:avLst/>
          </a:prstGeom>
          <a:noFill/>
        </p:spPr>
        <p:txBody>
          <a:bodyPr wrap="square">
            <a:spAutoFit/>
          </a:bodyPr>
          <a:lstStyle/>
          <a:p>
            <a:r>
              <a:rPr lang="de-DE" sz="2400" dirty="0"/>
              <a:t>Zuschneiden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Benötigte Tools: </a:t>
            </a:r>
            <a:r>
              <a:rPr lang="de-DE" dirty="0" err="1"/>
              <a:t>Osmosis</a:t>
            </a:r>
            <a:r>
              <a:rPr lang="de-DE" dirty="0"/>
              <a:t> oder </a:t>
            </a:r>
            <a:r>
              <a:rPr lang="de-DE" dirty="0" err="1"/>
              <a:t>Osmfilter</a:t>
            </a:r>
            <a:endParaRPr lang="de-DE" dirty="0"/>
          </a:p>
          <a:p>
            <a:pPr marL="285750" indent="-285750">
              <a:buFont typeface="Arial" panose="020B0604020202020204" pitchFamily="34" charset="0"/>
              <a:buChar char="•"/>
            </a:pPr>
            <a:r>
              <a:rPr lang="de-DE" dirty="0"/>
              <a:t>Download/Installation/Beispiele von </a:t>
            </a:r>
            <a:r>
              <a:rPr lang="de-DE" dirty="0" err="1"/>
              <a:t>Osmosis</a:t>
            </a:r>
            <a:r>
              <a:rPr lang="de-DE" dirty="0"/>
              <a:t>/</a:t>
            </a:r>
            <a:r>
              <a:rPr lang="de-DE" dirty="0" err="1"/>
              <a:t>Osmfilter</a:t>
            </a:r>
            <a:r>
              <a:rPr lang="de-DE" dirty="0"/>
              <a:t>:</a:t>
            </a:r>
          </a:p>
          <a:p>
            <a:pPr marL="742950" lvl="1" indent="-285750">
              <a:buFont typeface="Arial" panose="020B0604020202020204" pitchFamily="34" charset="0"/>
              <a:buChar char="•"/>
            </a:pPr>
            <a:r>
              <a:rPr lang="de-DE" dirty="0">
                <a:hlinkClick r:id="rId3"/>
              </a:rPr>
              <a:t>https://wiki.openstreetmap.org/wiki/Osmosis</a:t>
            </a:r>
            <a:endParaRPr lang="de-DE" dirty="0"/>
          </a:p>
          <a:p>
            <a:pPr marL="742950" lvl="1" indent="-285750">
              <a:buFont typeface="Arial" panose="020B0604020202020204" pitchFamily="34" charset="0"/>
              <a:buChar char="•"/>
            </a:pPr>
            <a:r>
              <a:rPr lang="de-DE" dirty="0">
                <a:hlinkClick r:id="rId4"/>
              </a:rPr>
              <a:t>https://wiki.openstreetmap.org/wiki/Osmfilter</a:t>
            </a:r>
            <a:endParaRPr lang="de-DE" dirty="0"/>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Zuschneiden einer OSM-Datei am Beispiel des Bundeslandes Saarland</a:t>
            </a:r>
          </a:p>
          <a:p>
            <a:pPr marL="742950" lvl="1" indent="-285750">
              <a:buFont typeface="Arial" panose="020B0604020202020204" pitchFamily="34" charset="0"/>
              <a:buChar char="•"/>
            </a:pPr>
            <a:r>
              <a:rPr lang="de-DE" dirty="0"/>
              <a:t>Da es sehr zeit- und ressourcenaufwändig mit dem kompletten planet-File von OSM zu arbeiten, ist es von Vorteil den Download-Server von Geofabrik zu nutzen, der auch kleinere Regionen bereitstellt, die täglich aktualisiert werden.</a:t>
            </a:r>
          </a:p>
          <a:p>
            <a:pPr marL="742950" lvl="1" indent="-285750">
              <a:buFont typeface="Arial" panose="020B0604020202020204" pitchFamily="34" charset="0"/>
              <a:buChar char="•"/>
            </a:pPr>
            <a:r>
              <a:rPr lang="de-DE" dirty="0"/>
              <a:t>Mithilfe einer </a:t>
            </a:r>
            <a:r>
              <a:rPr lang="de-DE" dirty="0" err="1"/>
              <a:t>Bounding</a:t>
            </a:r>
            <a:r>
              <a:rPr lang="de-DE" dirty="0"/>
              <a:t>-Box wird ein Rechteck, dass das Saarland umfasst aus der großen OSM-Datei extrahiert.</a:t>
            </a:r>
          </a:p>
          <a:p>
            <a:pPr marL="742950" lvl="1" indent="-285750">
              <a:buFont typeface="Arial" panose="020B0604020202020204" pitchFamily="34" charset="0"/>
              <a:buChar char="•"/>
            </a:pPr>
            <a:r>
              <a:rPr lang="de-DE" dirty="0"/>
              <a:t>In der Konsole: </a:t>
            </a:r>
            <a:r>
              <a:rPr lang="de-DE" b="1" dirty="0" err="1"/>
              <a:t>osmosis</a:t>
            </a:r>
            <a:r>
              <a:rPr lang="de-DE" b="1" dirty="0"/>
              <a:t> --</a:t>
            </a:r>
            <a:r>
              <a:rPr lang="de-DE" b="1" dirty="0" err="1"/>
              <a:t>read-pbf</a:t>
            </a:r>
            <a:r>
              <a:rPr lang="de-DE" b="1" dirty="0"/>
              <a:t> </a:t>
            </a:r>
            <a:r>
              <a:rPr lang="de-DE" b="1" dirty="0" err="1"/>
              <a:t>file</a:t>
            </a:r>
            <a:r>
              <a:rPr lang="de-DE" b="1" dirty="0"/>
              <a:t>=germany-</a:t>
            </a:r>
            <a:r>
              <a:rPr lang="de-DE" b="1" dirty="0" err="1"/>
              <a:t>latest.osm.pbf</a:t>
            </a:r>
            <a:r>
              <a:rPr lang="de-DE" b="1" dirty="0"/>
              <a:t> --</a:t>
            </a:r>
            <a:r>
              <a:rPr lang="de-DE" b="1" dirty="0" err="1"/>
              <a:t>bounding</a:t>
            </a:r>
            <a:r>
              <a:rPr lang="de-DE" b="1" dirty="0"/>
              <a:t>-box top=49.639 </a:t>
            </a:r>
            <a:r>
              <a:rPr lang="de-DE" b="1" dirty="0" err="1"/>
              <a:t>left</a:t>
            </a:r>
            <a:r>
              <a:rPr lang="de-DE" b="1" dirty="0"/>
              <a:t>=6.358 </a:t>
            </a:r>
            <a:r>
              <a:rPr lang="de-DE" b="1" dirty="0" err="1"/>
              <a:t>bottom</a:t>
            </a:r>
            <a:r>
              <a:rPr lang="de-DE" b="1" dirty="0"/>
              <a:t>=49.113 </a:t>
            </a:r>
            <a:r>
              <a:rPr lang="de-DE" b="1" dirty="0" err="1"/>
              <a:t>right</a:t>
            </a:r>
            <a:r>
              <a:rPr lang="de-DE" b="1" dirty="0"/>
              <a:t>=7.403 --</a:t>
            </a:r>
            <a:r>
              <a:rPr lang="de-DE" b="1" dirty="0" err="1"/>
              <a:t>write-xml</a:t>
            </a:r>
            <a:r>
              <a:rPr lang="de-DE" b="1" dirty="0"/>
              <a:t> </a:t>
            </a:r>
            <a:r>
              <a:rPr lang="de-DE" b="1" dirty="0" err="1"/>
              <a:t>file</a:t>
            </a:r>
            <a:r>
              <a:rPr lang="de-DE" b="1" dirty="0"/>
              <a:t>=</a:t>
            </a:r>
            <a:r>
              <a:rPr lang="de-DE" b="1" dirty="0" err="1"/>
              <a:t>saarland.osm</a:t>
            </a:r>
            <a:endParaRPr lang="de-DE" dirty="0"/>
          </a:p>
          <a:p>
            <a:pPr marL="285750" indent="-285750">
              <a:buFont typeface="Arial" panose="020B0604020202020204" pitchFamily="34" charset="0"/>
              <a:buChar char="•"/>
            </a:pP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1289517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6001643"/>
          </a:xfrm>
          <a:prstGeom prst="rect">
            <a:avLst/>
          </a:prstGeom>
          <a:noFill/>
        </p:spPr>
        <p:txBody>
          <a:bodyPr wrap="square">
            <a:spAutoFit/>
          </a:bodyPr>
          <a:lstStyle/>
          <a:p>
            <a:r>
              <a:rPr lang="de-DE" sz="2400" dirty="0"/>
              <a:t>Filtern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Benötigte Tools: JOSM</a:t>
            </a:r>
          </a:p>
          <a:p>
            <a:pPr marL="285750" indent="-285750">
              <a:buFont typeface="Arial" panose="020B0604020202020204" pitchFamily="34" charset="0"/>
              <a:buChar char="•"/>
            </a:pPr>
            <a:r>
              <a:rPr lang="de-DE" dirty="0"/>
              <a:t>Das Ergebnis kann man sich nun mit dem Programm JOSM anschauen.</a:t>
            </a:r>
          </a:p>
          <a:p>
            <a:pPr marL="742950" lvl="1" indent="-285750">
              <a:buFont typeface="Arial" panose="020B0604020202020204" pitchFamily="34" charset="0"/>
              <a:buChar char="•"/>
            </a:pPr>
            <a:r>
              <a:rPr lang="de-DE" dirty="0">
                <a:hlinkClick r:id="rId3"/>
              </a:rPr>
              <a:t>https://josm.openstreetmap.de/ </a:t>
            </a:r>
            <a:endParaRPr lang="de-DE" dirty="0"/>
          </a:p>
          <a:p>
            <a:pPr lvl="1"/>
            <a:endParaRPr lang="de-DE" dirty="0"/>
          </a:p>
          <a:p>
            <a:pPr marL="285750" indent="-285750">
              <a:buFont typeface="Arial" panose="020B0604020202020204" pitchFamily="34" charset="0"/>
              <a:buChar char="•"/>
            </a:pPr>
            <a:r>
              <a:rPr lang="de-DE" dirty="0"/>
              <a:t>Mit dem Programm kann man sich jedes Objekt auf der Karte anschauen und verstehen aus welchen Elementen sie bestehen.</a:t>
            </a:r>
          </a:p>
          <a:p>
            <a:pPr marL="285750" indent="-285750">
              <a:buFont typeface="Arial" panose="020B0604020202020204" pitchFamily="34" charset="0"/>
              <a:buChar char="•"/>
            </a:pPr>
            <a:r>
              <a:rPr lang="de-DE" dirty="0"/>
              <a:t>Es existieren Nodes (Knoten, Punkte), </a:t>
            </a:r>
            <a:r>
              <a:rPr lang="de-DE" dirty="0" err="1"/>
              <a:t>Ways</a:t>
            </a:r>
            <a:r>
              <a:rPr lang="de-DE" dirty="0"/>
              <a:t> (Wege) und </a:t>
            </a:r>
            <a:r>
              <a:rPr lang="de-DE" dirty="0" err="1"/>
              <a:t>Closed-Ways</a:t>
            </a:r>
            <a:r>
              <a:rPr lang="de-DE" dirty="0"/>
              <a:t> (Flächen).</a:t>
            </a:r>
          </a:p>
          <a:p>
            <a:pPr marL="285750" indent="-285750">
              <a:buFont typeface="Arial" panose="020B0604020202020204" pitchFamily="34" charset="0"/>
              <a:buChar char="•"/>
            </a:pPr>
            <a:r>
              <a:rPr lang="de-DE" dirty="0"/>
              <a:t>Jedes Element besitzt Merkmale, den sogenannten Keys. Anhand derer ist es möglich Daten zu filtern.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Benötigte Tools: </a:t>
            </a:r>
            <a:r>
              <a:rPr lang="de-DE" dirty="0" err="1"/>
              <a:t>Osmfilter</a:t>
            </a:r>
            <a:endParaRPr lang="de-DE" dirty="0"/>
          </a:p>
          <a:p>
            <a:pPr marL="742950" lvl="1" indent="-285750">
              <a:buFont typeface="Arial" panose="020B0604020202020204" pitchFamily="34" charset="0"/>
              <a:buChar char="•"/>
            </a:pPr>
            <a:r>
              <a:rPr lang="de-DE" dirty="0">
                <a:hlinkClick r:id="rId4"/>
              </a:rPr>
              <a:t>https://wiki.openstreetmap.org/wiki/Osmfilter</a:t>
            </a:r>
            <a:endParaRPr lang="de-DE" dirty="0"/>
          </a:p>
          <a:p>
            <a:pPr marL="742950" lvl="1" indent="-285750">
              <a:buFont typeface="Arial" panose="020B0604020202020204" pitchFamily="34" charset="0"/>
              <a:buChar char="•"/>
            </a:pPr>
            <a:r>
              <a:rPr lang="de-DE" dirty="0"/>
              <a:t>In der Konsole: </a:t>
            </a:r>
            <a:r>
              <a:rPr lang="de-DE" dirty="0" err="1"/>
              <a:t>osmfilter</a:t>
            </a:r>
            <a:r>
              <a:rPr lang="de-DE" dirty="0"/>
              <a:t> </a:t>
            </a:r>
            <a:r>
              <a:rPr lang="de-DE" dirty="0" err="1"/>
              <a:t>saarland.osm</a:t>
            </a:r>
            <a:r>
              <a:rPr lang="de-DE" dirty="0"/>
              <a:t> –parameter-file=</a:t>
            </a:r>
            <a:r>
              <a:rPr lang="de-DE" dirty="0" err="1"/>
              <a:t>file</a:t>
            </a:r>
            <a:endParaRPr lang="de-DE" dirty="0"/>
          </a:p>
          <a:p>
            <a:pPr marL="742950" lvl="1" indent="-285750">
              <a:buFont typeface="Arial" panose="020B0604020202020204" pitchFamily="34" charset="0"/>
              <a:buChar char="•"/>
            </a:pPr>
            <a:r>
              <a:rPr lang="de-DE" dirty="0"/>
              <a:t>Parameter-File: siehe nächste Folie</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3606901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7014328" cy="6555641"/>
          </a:xfrm>
          <a:prstGeom prst="rect">
            <a:avLst/>
          </a:prstGeom>
          <a:noFill/>
        </p:spPr>
        <p:txBody>
          <a:bodyPr wrap="square">
            <a:spAutoFit/>
          </a:bodyPr>
          <a:lstStyle/>
          <a:p>
            <a:r>
              <a:rPr lang="de-DE" sz="2400" dirty="0"/>
              <a:t>Filtern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Parameter-File Beispiel:</a:t>
            </a:r>
          </a:p>
          <a:p>
            <a:r>
              <a:rPr lang="de-DE" dirty="0"/>
              <a:t>-v</a:t>
            </a:r>
          </a:p>
          <a:p>
            <a:r>
              <a:rPr lang="de-DE" dirty="0"/>
              <a:t>--keep=</a:t>
            </a:r>
            <a:r>
              <a:rPr lang="de-DE" dirty="0" err="1"/>
              <a:t>building</a:t>
            </a:r>
            <a:r>
              <a:rPr lang="de-DE" dirty="0"/>
              <a:t>=</a:t>
            </a:r>
            <a:r>
              <a:rPr lang="de-DE" dirty="0" err="1"/>
              <a:t>yes</a:t>
            </a:r>
            <a:endParaRPr lang="de-DE" dirty="0"/>
          </a:p>
          <a:p>
            <a:r>
              <a:rPr lang="de-DE" dirty="0" err="1"/>
              <a:t>shop</a:t>
            </a:r>
            <a:r>
              <a:rPr lang="de-DE" dirty="0"/>
              <a:t>=</a:t>
            </a:r>
            <a:r>
              <a:rPr lang="de-DE" dirty="0" err="1"/>
              <a:t>bicycles</a:t>
            </a:r>
            <a:r>
              <a:rPr lang="de-DE" dirty="0"/>
              <a:t> </a:t>
            </a:r>
            <a:r>
              <a:rPr lang="de-DE" dirty="0" err="1"/>
              <a:t>shop</a:t>
            </a:r>
            <a:r>
              <a:rPr lang="de-DE" dirty="0"/>
              <a:t>=</a:t>
            </a:r>
            <a:r>
              <a:rPr lang="de-DE" dirty="0" err="1"/>
              <a:t>sports</a:t>
            </a:r>
            <a:r>
              <a:rPr lang="de-DE" dirty="0"/>
              <a:t> </a:t>
            </a:r>
            <a:r>
              <a:rPr lang="de-DE" dirty="0" err="1"/>
              <a:t>shop</a:t>
            </a:r>
            <a:r>
              <a:rPr lang="de-DE" dirty="0"/>
              <a:t>=</a:t>
            </a:r>
            <a:r>
              <a:rPr lang="de-DE" dirty="0" err="1"/>
              <a:t>outdoor</a:t>
            </a:r>
            <a:endParaRPr lang="de-DE" dirty="0"/>
          </a:p>
          <a:p>
            <a:r>
              <a:rPr lang="de-DE" dirty="0" err="1"/>
              <a:t>amenity</a:t>
            </a:r>
            <a:r>
              <a:rPr lang="de-DE" dirty="0"/>
              <a:t>=</a:t>
            </a:r>
            <a:r>
              <a:rPr lang="de-DE" dirty="0" err="1"/>
              <a:t>compressed_air</a:t>
            </a:r>
            <a:r>
              <a:rPr lang="de-DE" dirty="0"/>
              <a:t> </a:t>
            </a:r>
            <a:r>
              <a:rPr lang="de-DE" dirty="0" err="1"/>
              <a:t>amenity</a:t>
            </a:r>
            <a:r>
              <a:rPr lang="de-DE" dirty="0"/>
              <a:t>=</a:t>
            </a:r>
            <a:r>
              <a:rPr lang="de-DE" dirty="0" err="1"/>
              <a:t>bicycle_parking</a:t>
            </a:r>
            <a:r>
              <a:rPr lang="de-DE" dirty="0"/>
              <a:t> </a:t>
            </a:r>
            <a:r>
              <a:rPr lang="de-DE" dirty="0" err="1"/>
              <a:t>amenity</a:t>
            </a:r>
            <a:r>
              <a:rPr lang="de-DE" dirty="0"/>
              <a:t>=</a:t>
            </a:r>
            <a:r>
              <a:rPr lang="de-DE" dirty="0" err="1"/>
              <a:t>bicycle_repair_station</a:t>
            </a:r>
            <a:r>
              <a:rPr lang="de-DE" dirty="0"/>
              <a:t> </a:t>
            </a:r>
            <a:r>
              <a:rPr lang="de-DE" dirty="0" err="1"/>
              <a:t>amenity</a:t>
            </a:r>
            <a:r>
              <a:rPr lang="de-DE" dirty="0"/>
              <a:t>=</a:t>
            </a:r>
            <a:r>
              <a:rPr lang="de-DE" dirty="0" err="1"/>
              <a:t>bicycle_rental</a:t>
            </a:r>
            <a:r>
              <a:rPr lang="de-DE" dirty="0"/>
              <a:t> </a:t>
            </a:r>
            <a:r>
              <a:rPr lang="de-DE" dirty="0" err="1"/>
              <a:t>amenity</a:t>
            </a:r>
            <a:r>
              <a:rPr lang="de-DE" dirty="0"/>
              <a:t>=</a:t>
            </a:r>
            <a:r>
              <a:rPr lang="de-DE" dirty="0" err="1"/>
              <a:t>bicycle_trailer_sharing</a:t>
            </a:r>
            <a:r>
              <a:rPr lang="de-DE" dirty="0"/>
              <a:t> </a:t>
            </a:r>
            <a:r>
              <a:rPr lang="de-DE" dirty="0" err="1"/>
              <a:t>amenity</a:t>
            </a:r>
            <a:r>
              <a:rPr lang="de-DE" dirty="0"/>
              <a:t>=</a:t>
            </a:r>
            <a:r>
              <a:rPr lang="de-DE" dirty="0" err="1"/>
              <a:t>toilets</a:t>
            </a:r>
            <a:r>
              <a:rPr lang="de-DE" dirty="0"/>
              <a:t> </a:t>
            </a:r>
            <a:r>
              <a:rPr lang="de-DE" dirty="0" err="1"/>
              <a:t>amenity</a:t>
            </a:r>
            <a:r>
              <a:rPr lang="de-DE" dirty="0"/>
              <a:t>=</a:t>
            </a:r>
            <a:r>
              <a:rPr lang="de-DE" dirty="0" err="1"/>
              <a:t>shelter</a:t>
            </a:r>
            <a:r>
              <a:rPr lang="de-DE" dirty="0"/>
              <a:t> </a:t>
            </a:r>
            <a:r>
              <a:rPr lang="de-DE" dirty="0" err="1"/>
              <a:t>amenity</a:t>
            </a:r>
            <a:r>
              <a:rPr lang="de-DE" dirty="0"/>
              <a:t>=</a:t>
            </a:r>
            <a:r>
              <a:rPr lang="de-DE" dirty="0" err="1"/>
              <a:t>hotel</a:t>
            </a:r>
            <a:r>
              <a:rPr lang="de-DE" dirty="0"/>
              <a:t> </a:t>
            </a:r>
            <a:r>
              <a:rPr lang="de-DE" dirty="0" err="1"/>
              <a:t>amenity</a:t>
            </a:r>
            <a:r>
              <a:rPr lang="de-DE" dirty="0"/>
              <a:t>=</a:t>
            </a:r>
            <a:r>
              <a:rPr lang="de-DE" dirty="0" err="1"/>
              <a:t>table</a:t>
            </a:r>
            <a:r>
              <a:rPr lang="de-DE" dirty="0"/>
              <a:t> </a:t>
            </a:r>
            <a:r>
              <a:rPr lang="de-DE" dirty="0" err="1"/>
              <a:t>amenity</a:t>
            </a:r>
            <a:r>
              <a:rPr lang="de-DE" dirty="0"/>
              <a:t>=</a:t>
            </a:r>
            <a:r>
              <a:rPr lang="de-DE" dirty="0" err="1"/>
              <a:t>drinking_water</a:t>
            </a:r>
            <a:r>
              <a:rPr lang="de-DE" dirty="0"/>
              <a:t> </a:t>
            </a:r>
            <a:r>
              <a:rPr lang="de-DE" dirty="0" err="1"/>
              <a:t>amenity</a:t>
            </a:r>
            <a:r>
              <a:rPr lang="de-DE" dirty="0"/>
              <a:t>=</a:t>
            </a:r>
            <a:r>
              <a:rPr lang="de-DE" dirty="0" err="1"/>
              <a:t>restaurant</a:t>
            </a:r>
            <a:r>
              <a:rPr lang="de-DE" dirty="0"/>
              <a:t> </a:t>
            </a:r>
            <a:r>
              <a:rPr lang="de-DE" dirty="0" err="1"/>
              <a:t>amenity</a:t>
            </a:r>
            <a:r>
              <a:rPr lang="de-DE" dirty="0"/>
              <a:t>=</a:t>
            </a:r>
            <a:r>
              <a:rPr lang="de-DE" dirty="0" err="1"/>
              <a:t>device_charging_station</a:t>
            </a:r>
            <a:r>
              <a:rPr lang="de-DE" dirty="0"/>
              <a:t> </a:t>
            </a:r>
            <a:r>
              <a:rPr lang="de-DE" dirty="0" err="1"/>
              <a:t>amenity</a:t>
            </a:r>
            <a:r>
              <a:rPr lang="de-DE" dirty="0"/>
              <a:t>=</a:t>
            </a:r>
            <a:r>
              <a:rPr lang="de-DE" dirty="0" err="1"/>
              <a:t>water_point</a:t>
            </a:r>
            <a:r>
              <a:rPr lang="de-DE" dirty="0"/>
              <a:t> </a:t>
            </a:r>
            <a:r>
              <a:rPr lang="de-DE" dirty="0" err="1"/>
              <a:t>amenity</a:t>
            </a:r>
            <a:r>
              <a:rPr lang="de-DE" dirty="0"/>
              <a:t>=</a:t>
            </a:r>
            <a:r>
              <a:rPr lang="de-DE" dirty="0" err="1"/>
              <a:t>pub</a:t>
            </a:r>
            <a:r>
              <a:rPr lang="de-DE" dirty="0"/>
              <a:t> </a:t>
            </a:r>
            <a:r>
              <a:rPr lang="de-DE" dirty="0" err="1"/>
              <a:t>amenity</a:t>
            </a:r>
            <a:r>
              <a:rPr lang="de-DE" dirty="0"/>
              <a:t>=</a:t>
            </a:r>
            <a:r>
              <a:rPr lang="de-DE" dirty="0" err="1"/>
              <a:t>hospital</a:t>
            </a:r>
            <a:r>
              <a:rPr lang="de-DE" dirty="0"/>
              <a:t> </a:t>
            </a:r>
            <a:r>
              <a:rPr lang="de-DE" dirty="0" err="1"/>
              <a:t>amenity</a:t>
            </a:r>
            <a:r>
              <a:rPr lang="de-DE" dirty="0"/>
              <a:t>=</a:t>
            </a:r>
            <a:r>
              <a:rPr lang="de-DE" dirty="0" err="1"/>
              <a:t>police</a:t>
            </a:r>
            <a:r>
              <a:rPr lang="de-DE" dirty="0"/>
              <a:t> </a:t>
            </a:r>
            <a:r>
              <a:rPr lang="de-DE" dirty="0" err="1"/>
              <a:t>amenity</a:t>
            </a:r>
            <a:r>
              <a:rPr lang="de-DE" dirty="0"/>
              <a:t>=</a:t>
            </a:r>
            <a:r>
              <a:rPr lang="de-DE" dirty="0" err="1"/>
              <a:t>clinic</a:t>
            </a:r>
            <a:r>
              <a:rPr lang="de-DE" dirty="0"/>
              <a:t> </a:t>
            </a:r>
            <a:r>
              <a:rPr lang="de-DE" dirty="0" err="1"/>
              <a:t>amenity</a:t>
            </a:r>
            <a:r>
              <a:rPr lang="de-DE" dirty="0"/>
              <a:t>=</a:t>
            </a:r>
            <a:r>
              <a:rPr lang="de-DE" dirty="0" err="1"/>
              <a:t>bus_station</a:t>
            </a:r>
            <a:r>
              <a:rPr lang="de-DE" dirty="0"/>
              <a:t> </a:t>
            </a:r>
            <a:r>
              <a:rPr lang="de-DE" dirty="0" err="1"/>
              <a:t>amenity</a:t>
            </a:r>
            <a:r>
              <a:rPr lang="de-DE" dirty="0"/>
              <a:t>=</a:t>
            </a:r>
            <a:r>
              <a:rPr lang="de-DE" dirty="0" err="1"/>
              <a:t>bank</a:t>
            </a:r>
            <a:r>
              <a:rPr lang="de-DE" dirty="0"/>
              <a:t> </a:t>
            </a:r>
            <a:r>
              <a:rPr lang="de-DE" dirty="0" err="1"/>
              <a:t>amenity</a:t>
            </a:r>
            <a:r>
              <a:rPr lang="de-DE" dirty="0"/>
              <a:t>=</a:t>
            </a:r>
            <a:r>
              <a:rPr lang="de-DE" dirty="0" err="1"/>
              <a:t>atm</a:t>
            </a:r>
            <a:r>
              <a:rPr lang="de-DE" dirty="0"/>
              <a:t> </a:t>
            </a:r>
            <a:r>
              <a:rPr lang="de-DE" dirty="0" err="1"/>
              <a:t>highway</a:t>
            </a:r>
            <a:r>
              <a:rPr lang="de-DE" dirty="0"/>
              <a:t>=* </a:t>
            </a:r>
            <a:r>
              <a:rPr lang="de-DE" dirty="0" err="1"/>
              <a:t>natural</a:t>
            </a:r>
            <a:r>
              <a:rPr lang="de-DE" dirty="0"/>
              <a:t>=* </a:t>
            </a:r>
            <a:r>
              <a:rPr lang="de-DE" dirty="0" err="1"/>
              <a:t>waterway</a:t>
            </a:r>
            <a:r>
              <a:rPr lang="de-DE" dirty="0"/>
              <a:t>=* </a:t>
            </a:r>
            <a:r>
              <a:rPr lang="de-DE" dirty="0" err="1"/>
              <a:t>tourism</a:t>
            </a:r>
            <a:r>
              <a:rPr lang="de-DE" dirty="0"/>
              <a:t>=</a:t>
            </a:r>
            <a:r>
              <a:rPr lang="de-DE" dirty="0" err="1"/>
              <a:t>yes</a:t>
            </a:r>
            <a:r>
              <a:rPr lang="de-DE" dirty="0"/>
              <a:t> </a:t>
            </a:r>
            <a:r>
              <a:rPr lang="de-DE" dirty="0" err="1"/>
              <a:t>train</a:t>
            </a:r>
            <a:r>
              <a:rPr lang="de-DE" dirty="0"/>
              <a:t>=</a:t>
            </a:r>
            <a:r>
              <a:rPr lang="de-DE" dirty="0" err="1"/>
              <a:t>yes</a:t>
            </a:r>
            <a:r>
              <a:rPr lang="de-DE" dirty="0"/>
              <a:t> </a:t>
            </a:r>
            <a:r>
              <a:rPr lang="de-DE" dirty="0" err="1"/>
              <a:t>railway</a:t>
            </a:r>
            <a:r>
              <a:rPr lang="de-DE" dirty="0"/>
              <a:t>=* power=pole power=</a:t>
            </a:r>
            <a:r>
              <a:rPr lang="de-DE" dirty="0" err="1"/>
              <a:t>tower</a:t>
            </a:r>
            <a:r>
              <a:rPr lang="de-DE" dirty="0"/>
              <a:t> </a:t>
            </a:r>
            <a:r>
              <a:rPr lang="de-DE" dirty="0" err="1"/>
              <a:t>landuse</a:t>
            </a:r>
            <a:r>
              <a:rPr lang="de-DE" dirty="0"/>
              <a:t>=* </a:t>
            </a:r>
            <a:r>
              <a:rPr lang="de-DE" dirty="0" err="1"/>
              <a:t>leisure</a:t>
            </a:r>
            <a:r>
              <a:rPr lang="de-DE" dirty="0"/>
              <a:t>=</a:t>
            </a:r>
            <a:r>
              <a:rPr lang="de-DE" dirty="0" err="1"/>
              <a:t>playground</a:t>
            </a:r>
            <a:r>
              <a:rPr lang="de-DE" dirty="0"/>
              <a:t> </a:t>
            </a:r>
            <a:r>
              <a:rPr lang="de-DE" dirty="0" err="1"/>
              <a:t>tracktype</a:t>
            </a:r>
            <a:r>
              <a:rPr lang="de-DE" dirty="0"/>
              <a:t>=* </a:t>
            </a:r>
            <a:r>
              <a:rPr lang="de-DE" dirty="0" err="1"/>
              <a:t>surface</a:t>
            </a:r>
            <a:r>
              <a:rPr lang="de-DE" dirty="0"/>
              <a:t>=* route=* </a:t>
            </a:r>
          </a:p>
          <a:p>
            <a:r>
              <a:rPr lang="de-DE" dirty="0"/>
              <a:t>--</a:t>
            </a:r>
            <a:r>
              <a:rPr lang="de-DE" dirty="0" err="1"/>
              <a:t>drop</a:t>
            </a:r>
            <a:r>
              <a:rPr lang="de-DE" dirty="0"/>
              <a:t>-tags=</a:t>
            </a:r>
            <a:r>
              <a:rPr lang="de-DE" dirty="0" err="1"/>
              <a:t>highway</a:t>
            </a:r>
            <a:r>
              <a:rPr lang="de-DE" dirty="0"/>
              <a:t>=</a:t>
            </a:r>
            <a:r>
              <a:rPr lang="de-DE" dirty="0" err="1"/>
              <a:t>bus_stop</a:t>
            </a:r>
            <a:r>
              <a:rPr lang="de-DE" dirty="0"/>
              <a:t> </a:t>
            </a:r>
            <a:r>
              <a:rPr lang="de-DE" dirty="0" err="1"/>
              <a:t>highway</a:t>
            </a:r>
            <a:r>
              <a:rPr lang="de-DE" dirty="0"/>
              <a:t>=</a:t>
            </a:r>
            <a:r>
              <a:rPr lang="de-DE" dirty="0" err="1"/>
              <a:t>elevator</a:t>
            </a:r>
            <a:r>
              <a:rPr lang="de-DE" dirty="0"/>
              <a:t> </a:t>
            </a:r>
            <a:r>
              <a:rPr lang="de-DE" dirty="0" err="1"/>
              <a:t>entrance</a:t>
            </a:r>
            <a:r>
              <a:rPr lang="de-DE" dirty="0"/>
              <a:t>=</a:t>
            </a:r>
            <a:r>
              <a:rPr lang="de-DE" dirty="0" err="1"/>
              <a:t>yes</a:t>
            </a:r>
            <a:r>
              <a:rPr lang="de-DE" dirty="0"/>
              <a:t> </a:t>
            </a:r>
          </a:p>
          <a:p>
            <a:r>
              <a:rPr lang="de-DE" dirty="0"/>
              <a:t>--out-</a:t>
            </a:r>
            <a:r>
              <a:rPr lang="de-DE" dirty="0" err="1"/>
              <a:t>osm</a:t>
            </a:r>
            <a:endParaRPr lang="de-DE" dirty="0"/>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5B2517CA-B057-4854-B439-EA1651FE8B92}"/>
              </a:ext>
            </a:extLst>
          </p:cNvPr>
          <p:cNvPicPr>
            <a:picLocks noChangeAspect="1"/>
          </p:cNvPicPr>
          <p:nvPr/>
        </p:nvPicPr>
        <p:blipFill>
          <a:blip r:embed="rId3"/>
          <a:stretch>
            <a:fillRect/>
          </a:stretch>
        </p:blipFill>
        <p:spPr>
          <a:xfrm>
            <a:off x="8766928" y="1753384"/>
            <a:ext cx="3088824" cy="4503847"/>
          </a:xfrm>
          <a:prstGeom prst="rect">
            <a:avLst/>
          </a:prstGeom>
        </p:spPr>
      </p:pic>
    </p:spTree>
    <p:extLst>
      <p:ext uri="{BB962C8B-B14F-4D97-AF65-F5344CB8AC3E}">
        <p14:creationId xmlns:p14="http://schemas.microsoft.com/office/powerpoint/2010/main" val="1444947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6555641"/>
          </a:xfrm>
          <a:prstGeom prst="rect">
            <a:avLst/>
          </a:prstGeom>
          <a:noFill/>
        </p:spPr>
        <p:txBody>
          <a:bodyPr wrap="square">
            <a:spAutoFit/>
          </a:bodyPr>
          <a:lstStyle/>
          <a:p>
            <a:r>
              <a:rPr lang="de-DE" sz="2400" dirty="0"/>
              <a:t>Rendern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Benötigte Tools: </a:t>
            </a:r>
            <a:r>
              <a:rPr lang="de-DE" dirty="0" err="1"/>
              <a:t>Osmosis</a:t>
            </a:r>
            <a:r>
              <a:rPr lang="de-DE" dirty="0"/>
              <a:t>, </a:t>
            </a:r>
            <a:r>
              <a:rPr lang="de-DE" dirty="0" err="1"/>
              <a:t>Map</a:t>
            </a:r>
            <a:r>
              <a:rPr lang="de-DE" dirty="0"/>
              <a:t>-Writer-Plugin</a:t>
            </a:r>
          </a:p>
          <a:p>
            <a:pPr marL="285750" indent="-285750">
              <a:buFont typeface="Arial" panose="020B0604020202020204" pitchFamily="34" charset="0"/>
              <a:buChar char="•"/>
            </a:pPr>
            <a:r>
              <a:rPr lang="de-DE" dirty="0"/>
              <a:t>Anmerkung: Eine </a:t>
            </a:r>
            <a:r>
              <a:rPr lang="de-DE" dirty="0" err="1"/>
              <a:t>Bounding</a:t>
            </a:r>
            <a:r>
              <a:rPr lang="de-DE" dirty="0"/>
              <a:t>-Box muss entweder im File definiert sein oder im Prozess definiert werden. Konsole im Ordner </a:t>
            </a:r>
            <a:r>
              <a:rPr lang="de-DE" dirty="0" err="1"/>
              <a:t>Osmosis</a:t>
            </a:r>
            <a:r>
              <a:rPr lang="de-DE" dirty="0"/>
              <a:t> ausführen und Quelldateien dort einfügen.</a:t>
            </a:r>
          </a:p>
          <a:p>
            <a:pPr marL="285750"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err="1"/>
              <a:t>Map</a:t>
            </a:r>
            <a:r>
              <a:rPr lang="de-DE" dirty="0"/>
              <a:t>-Writer-Guide:</a:t>
            </a:r>
          </a:p>
          <a:p>
            <a:pPr marL="1200150" lvl="2" indent="-285750">
              <a:buFont typeface="Arial" panose="020B0604020202020204" pitchFamily="34" charset="0"/>
              <a:buChar char="•"/>
            </a:pPr>
            <a:r>
              <a:rPr lang="de-DE" dirty="0">
                <a:hlinkClick r:id="rId3"/>
              </a:rPr>
              <a:t>https://github.com/mapsforge/mapsforge/blob/master/docs/Getting-Started-Map-Writer.md</a:t>
            </a:r>
            <a:endParaRPr lang="de-DE" dirty="0"/>
          </a:p>
          <a:p>
            <a:pPr marL="1200150" lvl="2" indent="-285750">
              <a:buFont typeface="Arial" panose="020B0604020202020204" pitchFamily="34" charset="0"/>
              <a:buChar char="•"/>
            </a:pPr>
            <a:r>
              <a:rPr lang="de-DE" dirty="0">
                <a:hlinkClick r:id="rId4"/>
              </a:rPr>
              <a:t>https://wiki.openstreetmap.org/wiki/Osmosis/Detailed_Usage_0.48#Plugin_Tasks</a:t>
            </a:r>
            <a:endParaRPr lang="de-DE" dirty="0"/>
          </a:p>
          <a:p>
            <a:pPr marL="742950" lvl="1"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Download </a:t>
            </a:r>
            <a:r>
              <a:rPr lang="de-DE" dirty="0" err="1"/>
              <a:t>Map</a:t>
            </a:r>
            <a:r>
              <a:rPr lang="de-DE" dirty="0"/>
              <a:t>-Writer als JAR:</a:t>
            </a:r>
          </a:p>
          <a:p>
            <a:pPr marL="1200150" lvl="2" indent="-285750">
              <a:buFont typeface="Arial" panose="020B0604020202020204" pitchFamily="34" charset="0"/>
              <a:buChar char="•"/>
            </a:pPr>
            <a:r>
              <a:rPr lang="de-DE" dirty="0">
                <a:hlinkClick r:id="rId5"/>
              </a:rPr>
              <a:t>https://jar-download.com/artifacts/org.mapsforge/mapsforge-map-writer/0.6.1/source-code</a:t>
            </a:r>
            <a:endParaRPr lang="de-DE" dirty="0"/>
          </a:p>
          <a:p>
            <a:pPr marL="1200150" lvl="2" indent="-285750">
              <a:buFont typeface="Arial" panose="020B0604020202020204" pitchFamily="34" charset="0"/>
              <a:buChar char="•"/>
            </a:pPr>
            <a:endParaRPr lang="de-DE" dirty="0"/>
          </a:p>
          <a:p>
            <a:pPr marL="742950" lvl="1" indent="-285750">
              <a:buFont typeface="Arial" panose="020B0604020202020204" pitchFamily="34" charset="0"/>
              <a:buChar char="•"/>
            </a:pPr>
            <a:r>
              <a:rPr lang="de-DE" b="1" dirty="0"/>
              <a:t>In Konsole: bin/</a:t>
            </a:r>
            <a:r>
              <a:rPr lang="de-DE" b="1" dirty="0" err="1"/>
              <a:t>osmosis</a:t>
            </a:r>
            <a:r>
              <a:rPr lang="de-DE" b="1" dirty="0"/>
              <a:t> –</a:t>
            </a:r>
            <a:r>
              <a:rPr lang="de-DE" b="1" dirty="0" err="1"/>
              <a:t>rx</a:t>
            </a:r>
            <a:r>
              <a:rPr lang="de-DE" b="1" dirty="0"/>
              <a:t> </a:t>
            </a:r>
            <a:r>
              <a:rPr lang="de-DE" b="1" dirty="0" err="1"/>
              <a:t>file</a:t>
            </a:r>
            <a:r>
              <a:rPr lang="de-DE" b="1" dirty="0"/>
              <a:t>=</a:t>
            </a:r>
            <a:r>
              <a:rPr lang="de-DE" b="1" dirty="0" err="1"/>
              <a:t>saarland.osm</a:t>
            </a:r>
            <a:r>
              <a:rPr lang="de-DE" b="1" dirty="0"/>
              <a:t> –</a:t>
            </a:r>
            <a:r>
              <a:rPr lang="de-DE" b="1" dirty="0" err="1"/>
              <a:t>mw</a:t>
            </a:r>
            <a:r>
              <a:rPr lang="de-DE" b="1" dirty="0"/>
              <a:t> </a:t>
            </a:r>
            <a:r>
              <a:rPr lang="de-DE" b="1" dirty="0" err="1"/>
              <a:t>file</a:t>
            </a:r>
            <a:r>
              <a:rPr lang="de-DE" b="1" dirty="0"/>
              <a:t>=</a:t>
            </a:r>
            <a:r>
              <a:rPr lang="de-DE" b="1" dirty="0" err="1"/>
              <a:t>rendered.map</a:t>
            </a:r>
            <a:endParaRPr lang="de-DE" b="1" dirty="0"/>
          </a:p>
          <a:p>
            <a:pPr marL="742950" lvl="1" indent="-285750">
              <a:buFont typeface="Arial" panose="020B0604020202020204" pitchFamily="34" charset="0"/>
              <a:buChar char="•"/>
            </a:pPr>
            <a:endParaRPr lang="de-DE" b="1" i="1" dirty="0"/>
          </a:p>
          <a:p>
            <a:pPr marL="742950" lvl="1" indent="-285750">
              <a:buFont typeface="Arial" panose="020B0604020202020204" pitchFamily="34" charset="0"/>
              <a:buChar char="•"/>
            </a:pP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1805989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3600986"/>
          </a:xfrm>
          <a:prstGeom prst="rect">
            <a:avLst/>
          </a:prstGeom>
          <a:noFill/>
        </p:spPr>
        <p:txBody>
          <a:bodyPr wrap="square">
            <a:spAutoFit/>
          </a:bodyPr>
          <a:lstStyle/>
          <a:p>
            <a:r>
              <a:rPr lang="de-DE" sz="2400" dirty="0"/>
              <a:t>Karten mithilfe eines lokalen FTP-Servers zum Download verfügbar stellen</a:t>
            </a:r>
          </a:p>
          <a:p>
            <a:endParaRPr lang="de-DE" dirty="0"/>
          </a:p>
          <a:p>
            <a:pPr marL="742950" lvl="1" indent="-285750">
              <a:buFont typeface="Arial" panose="020B0604020202020204" pitchFamily="34" charset="0"/>
              <a:buChar char="•"/>
            </a:pPr>
            <a:r>
              <a:rPr lang="de-DE" dirty="0"/>
              <a:t>Guide zum Erstellen eines FTP-Servers</a:t>
            </a:r>
          </a:p>
          <a:p>
            <a:pPr marL="1200150" lvl="2" indent="-285750">
              <a:buFont typeface="Arial" panose="020B0604020202020204" pitchFamily="34" charset="0"/>
              <a:buChar char="•"/>
            </a:pPr>
            <a:r>
              <a:rPr lang="de-DE" dirty="0"/>
              <a:t>Ubuntu: </a:t>
            </a:r>
            <a:r>
              <a:rPr lang="de-DE" dirty="0">
                <a:hlinkClick r:id="rId3"/>
              </a:rPr>
              <a:t>https://www.ionos.de</a:t>
            </a:r>
            <a:endParaRPr lang="de-DE" dirty="0"/>
          </a:p>
          <a:p>
            <a:pPr marL="1200150" lvl="2" indent="-285750">
              <a:buFont typeface="Arial" panose="020B0604020202020204" pitchFamily="34" charset="0"/>
              <a:buChar char="•"/>
            </a:pPr>
            <a:r>
              <a:rPr lang="de-DE" dirty="0"/>
              <a:t>Windows: </a:t>
            </a:r>
            <a:r>
              <a:rPr lang="de-DE" dirty="0">
                <a:hlinkClick r:id="rId4"/>
              </a:rPr>
              <a:t>https://s-edv.com</a:t>
            </a:r>
            <a:endParaRPr lang="de-DE" dirty="0"/>
          </a:p>
          <a:p>
            <a:pPr marL="1200150" lvl="2" indent="-285750">
              <a:buFont typeface="Arial" panose="020B0604020202020204" pitchFamily="34" charset="0"/>
              <a:buChar char="•"/>
            </a:pPr>
            <a:r>
              <a:rPr lang="de-DE" dirty="0"/>
              <a:t>Portfreigabe (21 FTP) für das jeweilige Gerät im Router definieren</a:t>
            </a:r>
          </a:p>
          <a:p>
            <a:pPr marL="1200150" lvl="2"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Zugriff über die App auf den FTP-Server </a:t>
            </a:r>
          </a:p>
          <a:p>
            <a:pPr marL="1200150" lvl="2" indent="-285750">
              <a:buFont typeface="Arial" panose="020B0604020202020204" pitchFamily="34" charset="0"/>
              <a:buChar char="•"/>
            </a:pPr>
            <a:r>
              <a:rPr lang="de-DE" dirty="0"/>
              <a:t>Berechtigungen im Manifest festlegen:</a:t>
            </a:r>
          </a:p>
          <a:p>
            <a:endParaRPr lang="de-DE" dirty="0"/>
          </a:p>
          <a:p>
            <a:pPr marL="742950" lvl="1"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0744E878-118F-48FE-A463-E5BDB2F85D9E}"/>
              </a:ext>
            </a:extLst>
          </p:cNvPr>
          <p:cNvPicPr>
            <a:picLocks noChangeAspect="1"/>
          </p:cNvPicPr>
          <p:nvPr/>
        </p:nvPicPr>
        <p:blipFill>
          <a:blip r:embed="rId5"/>
          <a:stretch>
            <a:fillRect/>
          </a:stretch>
        </p:blipFill>
        <p:spPr>
          <a:xfrm>
            <a:off x="3143250" y="4457682"/>
            <a:ext cx="5905500" cy="1638300"/>
          </a:xfrm>
          <a:prstGeom prst="rect">
            <a:avLst/>
          </a:prstGeom>
        </p:spPr>
      </p:pic>
    </p:spTree>
    <p:extLst>
      <p:ext uri="{BB962C8B-B14F-4D97-AF65-F5344CB8AC3E}">
        <p14:creationId xmlns:p14="http://schemas.microsoft.com/office/powerpoint/2010/main" val="3078001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324654" cy="3508653"/>
          </a:xfrm>
          <a:prstGeom prst="rect">
            <a:avLst/>
          </a:prstGeom>
          <a:noFill/>
        </p:spPr>
        <p:txBody>
          <a:bodyPr wrap="square">
            <a:spAutoFit/>
          </a:bodyPr>
          <a:lstStyle/>
          <a:p>
            <a:r>
              <a:rPr lang="de-DE" sz="2400" dirty="0"/>
              <a:t>Prozesse automatisieren mit Cron Tabs</a:t>
            </a:r>
          </a:p>
          <a:p>
            <a:endParaRPr lang="de-DE" dirty="0"/>
          </a:p>
          <a:p>
            <a:pPr marL="742950" lvl="1" indent="-285750">
              <a:buFont typeface="Arial" panose="020B0604020202020204" pitchFamily="34" charset="0"/>
              <a:buChar char="•"/>
            </a:pPr>
            <a:r>
              <a:rPr lang="de-DE" dirty="0"/>
              <a:t>Guide zum erstellen von Cron Tabs:</a:t>
            </a:r>
          </a:p>
          <a:p>
            <a:pPr marL="1200150" lvl="2" indent="-285750">
              <a:buFont typeface="Arial" panose="020B0604020202020204" pitchFamily="34" charset="0"/>
              <a:buChar char="•"/>
            </a:pPr>
            <a:r>
              <a:rPr lang="de-DE" dirty="0"/>
              <a:t>Ubuntu: </a:t>
            </a:r>
            <a:r>
              <a:rPr lang="de-DE" dirty="0">
                <a:hlinkClick r:id="rId3"/>
              </a:rPr>
              <a:t>https://wiki.ubuntuusers.de/Cron/</a:t>
            </a:r>
            <a:endParaRPr lang="de-DE" dirty="0"/>
          </a:p>
          <a:p>
            <a:pPr marL="1200150" lvl="2"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Guide zum erstellen von Bash-Skripten</a:t>
            </a:r>
          </a:p>
          <a:p>
            <a:pPr marL="1200150" lvl="2" indent="-285750">
              <a:buFont typeface="Arial" panose="020B0604020202020204" pitchFamily="34" charset="0"/>
              <a:buChar char="•"/>
            </a:pPr>
            <a:r>
              <a:rPr lang="de-DE" dirty="0"/>
              <a:t>Ubuntu: </a:t>
            </a:r>
            <a:r>
              <a:rPr lang="de-DE" dirty="0">
                <a:hlinkClick r:id="rId4"/>
              </a:rPr>
              <a:t>https://wiki.ubuntuusers.de/Shell/Bash-Skripting-Guide</a:t>
            </a:r>
            <a:endParaRPr lang="de-DE" dirty="0"/>
          </a:p>
          <a:p>
            <a:pPr marL="1200150" lvl="2"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Vorrangegangene Befehle dem Skript hinzufügen</a:t>
            </a:r>
          </a:p>
          <a:p>
            <a:pPr marL="742950" lvl="1" indent="-285750">
              <a:buFont typeface="Arial" panose="020B0604020202020204" pitchFamily="34" charset="0"/>
              <a:buChar char="•"/>
            </a:pPr>
            <a:r>
              <a:rPr lang="de-DE" dirty="0"/>
              <a:t>Das Bash-Skript im Cron Tab mitaufnehmen</a:t>
            </a:r>
          </a:p>
          <a:p>
            <a:pPr marL="1200150" lvl="2" indent="-285750">
              <a:buFont typeface="Arial" panose="020B0604020202020204" pitchFamily="34" charset="0"/>
              <a:buChar char="•"/>
            </a:pPr>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3173041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2400657"/>
          </a:xfrm>
          <a:prstGeom prst="rect">
            <a:avLst/>
          </a:prstGeom>
          <a:noFill/>
        </p:spPr>
        <p:txBody>
          <a:bodyPr wrap="square">
            <a:spAutoFit/>
          </a:bodyPr>
          <a:lstStyle/>
          <a:p>
            <a:r>
              <a:rPr lang="de-DE" sz="2400" dirty="0"/>
              <a:t>Auf den FTP-Server zugreifen und .</a:t>
            </a:r>
            <a:r>
              <a:rPr lang="de-DE" sz="2400" dirty="0" err="1"/>
              <a:t>map</a:t>
            </a:r>
            <a:r>
              <a:rPr lang="de-DE" sz="2400" dirty="0"/>
              <a:t> herunterladen</a:t>
            </a:r>
          </a:p>
          <a:p>
            <a:endParaRPr lang="de-DE" dirty="0"/>
          </a:p>
          <a:p>
            <a:pPr marL="742950" lvl="1" indent="-285750">
              <a:buFont typeface="Arial" panose="020B0604020202020204" pitchFamily="34" charset="0"/>
              <a:buChar char="•"/>
            </a:pPr>
            <a:r>
              <a:rPr lang="de-DE" dirty="0"/>
              <a:t>Methode um die Karte vom FTP-Server zu laden und in einem Verzeichnis zu speichern.</a:t>
            </a:r>
          </a:p>
          <a:p>
            <a:pPr marL="742950" lvl="1" indent="-285750">
              <a:buFont typeface="Arial" panose="020B0604020202020204" pitchFamily="34" charset="0"/>
              <a:buChar char="•"/>
            </a:pPr>
            <a:r>
              <a:rPr lang="de-DE" dirty="0"/>
              <a:t>Quelle: </a:t>
            </a:r>
            <a:r>
              <a:rPr lang="de-DE" dirty="0">
                <a:hlinkClick r:id="rId3"/>
              </a:rPr>
              <a:t>https://github.com/theappguruz/Android--How-to-start-FTP-in-Android-Demo-Project</a:t>
            </a:r>
            <a:endParaRPr lang="de-DE" dirty="0"/>
          </a:p>
          <a:p>
            <a:endParaRPr lang="de-DE" dirty="0"/>
          </a:p>
          <a:p>
            <a:pPr marL="742950" lvl="1" indent="-285750">
              <a:buFont typeface="Arial" panose="020B0604020202020204" pitchFamily="34" charset="0"/>
              <a:buChar char="•"/>
            </a:pPr>
            <a:endParaRPr lang="de-DE" dirty="0"/>
          </a:p>
        </p:txBody>
      </p:sp>
      <p:pic>
        <p:nvPicPr>
          <p:cNvPr id="9" name="Grafik 8">
            <a:extLst>
              <a:ext uri="{FF2B5EF4-FFF2-40B4-BE49-F238E27FC236}">
                <a16:creationId xmlns:a16="http://schemas.microsoft.com/office/drawing/2014/main" id="{DA89E2AC-1C93-4204-B8CC-C1905A5A3AB9}"/>
              </a:ext>
            </a:extLst>
          </p:cNvPr>
          <p:cNvPicPr>
            <a:picLocks noChangeAspect="1"/>
          </p:cNvPicPr>
          <p:nvPr/>
        </p:nvPicPr>
        <p:blipFill>
          <a:blip r:embed="rId4"/>
          <a:stretch>
            <a:fillRect/>
          </a:stretch>
        </p:blipFill>
        <p:spPr>
          <a:xfrm>
            <a:off x="2348452" y="3136403"/>
            <a:ext cx="7495095" cy="3248438"/>
          </a:xfrm>
          <a:prstGeom prst="rect">
            <a:avLst/>
          </a:prstGeom>
        </p:spPr>
      </p:pic>
    </p:spTree>
    <p:extLst>
      <p:ext uri="{BB962C8B-B14F-4D97-AF65-F5344CB8AC3E}">
        <p14:creationId xmlns:p14="http://schemas.microsoft.com/office/powerpoint/2010/main" val="1182057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015663"/>
          </a:xfrm>
          <a:prstGeom prst="rect">
            <a:avLst/>
          </a:prstGeom>
          <a:noFill/>
        </p:spPr>
        <p:txBody>
          <a:bodyPr wrap="square">
            <a:spAutoFit/>
          </a:bodyPr>
          <a:lstStyle/>
          <a:p>
            <a:r>
              <a:rPr lang="de-DE" sz="2400" dirty="0"/>
              <a:t>Auf den FTP-Server zugreifen und .</a:t>
            </a:r>
            <a:r>
              <a:rPr lang="de-DE" sz="2400" dirty="0" err="1"/>
              <a:t>map</a:t>
            </a:r>
            <a:r>
              <a:rPr lang="de-DE" sz="2400" dirty="0"/>
              <a:t> herunterladen</a:t>
            </a:r>
          </a:p>
          <a:p>
            <a:endParaRPr lang="de-DE" dirty="0"/>
          </a:p>
          <a:p>
            <a:pPr marL="742950" lvl="1"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47BB852F-DD54-46CF-AA10-118F61947B01}"/>
              </a:ext>
            </a:extLst>
          </p:cNvPr>
          <p:cNvPicPr>
            <a:picLocks noChangeAspect="1"/>
          </p:cNvPicPr>
          <p:nvPr/>
        </p:nvPicPr>
        <p:blipFill>
          <a:blip r:embed="rId3"/>
          <a:stretch>
            <a:fillRect/>
          </a:stretch>
        </p:blipFill>
        <p:spPr>
          <a:xfrm>
            <a:off x="2351293" y="2036190"/>
            <a:ext cx="7489414" cy="4387391"/>
          </a:xfrm>
          <a:prstGeom prst="rect">
            <a:avLst/>
          </a:prstGeom>
        </p:spPr>
      </p:pic>
    </p:spTree>
    <p:extLst>
      <p:ext uri="{BB962C8B-B14F-4D97-AF65-F5344CB8AC3E}">
        <p14:creationId xmlns:p14="http://schemas.microsoft.com/office/powerpoint/2010/main" val="21757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744717" y="1214504"/>
            <a:ext cx="10661303" cy="4893647"/>
          </a:xfrm>
          <a:prstGeom prst="rect">
            <a:avLst/>
          </a:prstGeom>
          <a:noFill/>
        </p:spPr>
        <p:txBody>
          <a:bodyPr wrap="square">
            <a:spAutoFit/>
          </a:bodyPr>
          <a:lstStyle/>
          <a:p>
            <a:r>
              <a:rPr lang="de-DE" sz="2400" dirty="0"/>
              <a:t>Anzeigen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Benötigte Tools: Android Studio, </a:t>
            </a:r>
            <a:r>
              <a:rPr lang="de-DE" dirty="0" err="1"/>
              <a:t>Mapsforge</a:t>
            </a:r>
            <a:endParaRPr lang="de-DE" dirty="0"/>
          </a:p>
          <a:p>
            <a:pPr marL="742950" lvl="1" indent="-285750">
              <a:buFont typeface="Arial" panose="020B0604020202020204" pitchFamily="34" charset="0"/>
              <a:buChar char="•"/>
            </a:pPr>
            <a:r>
              <a:rPr lang="de-DE" dirty="0">
                <a:hlinkClick r:id="rId3"/>
              </a:rPr>
              <a:t>https://github.com/mapsforge/mapsforge</a:t>
            </a:r>
            <a:r>
              <a:rPr lang="de-DE" dirty="0"/>
              <a:t> Code -&gt; Clone -&gt; Copy Link</a:t>
            </a:r>
          </a:p>
          <a:p>
            <a:pPr lvl="1"/>
            <a:endParaRPr lang="de-DE" dirty="0"/>
          </a:p>
          <a:p>
            <a:pPr marL="285750" indent="-285750">
              <a:buFont typeface="Arial" panose="020B0604020202020204" pitchFamily="34" charset="0"/>
              <a:buChar char="•"/>
            </a:pPr>
            <a:r>
              <a:rPr lang="de-DE" dirty="0"/>
              <a:t>Android Studio</a:t>
            </a:r>
          </a:p>
          <a:p>
            <a:pPr marL="742950" lvl="1" indent="-285750">
              <a:buFont typeface="Arial" panose="020B0604020202020204" pitchFamily="34" charset="0"/>
              <a:buChar char="•"/>
            </a:pPr>
            <a:r>
              <a:rPr lang="de-DE" dirty="0"/>
              <a:t>New -&gt; Project </a:t>
            </a:r>
            <a:r>
              <a:rPr lang="de-DE" dirty="0" err="1"/>
              <a:t>from</a:t>
            </a:r>
            <a:r>
              <a:rPr lang="de-DE" dirty="0"/>
              <a:t> Version Control (</a:t>
            </a:r>
            <a:r>
              <a:rPr lang="de-DE" dirty="0" err="1"/>
              <a:t>Git</a:t>
            </a:r>
            <a:r>
              <a:rPr lang="de-DE" dirty="0"/>
              <a:t>) -&gt; URL einfügen -&gt; Clone</a:t>
            </a:r>
          </a:p>
          <a:p>
            <a:pPr lvl="1"/>
            <a:endParaRPr lang="de-DE" dirty="0"/>
          </a:p>
          <a:p>
            <a:pPr marL="742950" lvl="1" indent="-285750">
              <a:buFont typeface="Arial" panose="020B0604020202020204" pitchFamily="34" charset="0"/>
              <a:buChar char="•"/>
            </a:pPr>
            <a:r>
              <a:rPr lang="de-DE" dirty="0"/>
              <a:t>Anmerkungen: Falls Fehler in Zusammenhang mit </a:t>
            </a:r>
            <a:r>
              <a:rPr lang="de-DE" dirty="0" err="1"/>
              <a:t>android</a:t>
            </a:r>
            <a:r>
              <a:rPr lang="de-DE" dirty="0"/>
              <a:t>. Imports auftreten, muss der Pfad für die android.jar in den </a:t>
            </a:r>
            <a:r>
              <a:rPr lang="de-DE" dirty="0" err="1"/>
              <a:t>Gradle</a:t>
            </a:r>
            <a:r>
              <a:rPr lang="de-DE" dirty="0"/>
              <a:t>-Files geändert werden.</a:t>
            </a:r>
          </a:p>
          <a:p>
            <a:pPr marL="1200150" lvl="2" indent="-285750">
              <a:buFont typeface="Arial" panose="020B0604020202020204" pitchFamily="34" charset="0"/>
              <a:buChar char="•"/>
            </a:pPr>
            <a:r>
              <a:rPr lang="de-DE" dirty="0" err="1"/>
              <a:t>Gradle</a:t>
            </a:r>
            <a:r>
              <a:rPr lang="de-DE" dirty="0"/>
              <a:t> Files in den Modulen: ...</a:t>
            </a:r>
            <a:r>
              <a:rPr lang="de-DE" dirty="0" err="1"/>
              <a:t>map-android</a:t>
            </a:r>
            <a:r>
              <a:rPr lang="de-DE" dirty="0"/>
              <a:t>, ...</a:t>
            </a:r>
            <a:r>
              <a:rPr lang="de-DE" dirty="0" err="1"/>
              <a:t>poi-android</a:t>
            </a:r>
            <a:r>
              <a:rPr lang="de-DE" dirty="0"/>
              <a:t>, ...</a:t>
            </a:r>
            <a:r>
              <a:rPr lang="de-DE" dirty="0" err="1"/>
              <a:t>sqllite-android</a:t>
            </a:r>
            <a:r>
              <a:rPr lang="de-DE" dirty="0"/>
              <a:t> müssen geändert werden.</a:t>
            </a:r>
          </a:p>
          <a:p>
            <a:pPr marL="1200150" lvl="2" indent="-285750">
              <a:buFont typeface="Arial" panose="020B0604020202020204" pitchFamily="34" charset="0"/>
              <a:buChar char="•"/>
            </a:pPr>
            <a:r>
              <a:rPr lang="de-DE" dirty="0"/>
              <a:t>Unter den </a:t>
            </a:r>
            <a:r>
              <a:rPr lang="de-DE" dirty="0" err="1"/>
              <a:t>Dependencies</a:t>
            </a:r>
            <a:r>
              <a:rPr lang="de-DE" dirty="0"/>
              <a:t> muss der Pfad im </a:t>
            </a:r>
            <a:r>
              <a:rPr lang="de-DE" dirty="0" err="1"/>
              <a:t>compileOnly</a:t>
            </a:r>
            <a:r>
              <a:rPr lang="de-DE" dirty="0"/>
              <a:t> geändert werden, sodass die android.jar gefunden wird.</a:t>
            </a:r>
          </a:p>
          <a:p>
            <a:pPr marL="1200150" lvl="2" indent="-285750">
              <a:buFont typeface="Arial" panose="020B0604020202020204" pitchFamily="34" charset="0"/>
              <a:buChar char="•"/>
            </a:pPr>
            <a:r>
              <a:rPr lang="de-DE" dirty="0"/>
              <a:t>Beispiel:  </a:t>
            </a:r>
            <a:r>
              <a:rPr lang="de-DE" dirty="0" err="1"/>
              <a:t>compileOnly</a:t>
            </a:r>
            <a:r>
              <a:rPr lang="de-DE" dirty="0"/>
              <a:t> </a:t>
            </a:r>
            <a:r>
              <a:rPr lang="de-DE" dirty="0" err="1"/>
              <a:t>files</a:t>
            </a:r>
            <a:r>
              <a:rPr lang="de-DE" dirty="0"/>
              <a:t>('C:/Users/</a:t>
            </a:r>
            <a:r>
              <a:rPr lang="de-DE" dirty="0" err="1"/>
              <a:t>you</a:t>
            </a:r>
            <a:r>
              <a:rPr lang="de-DE" dirty="0"/>
              <a:t>/</a:t>
            </a:r>
            <a:r>
              <a:rPr lang="de-DE" dirty="0" err="1"/>
              <a:t>AppData</a:t>
            </a:r>
            <a:r>
              <a:rPr lang="de-DE" dirty="0"/>
              <a:t>/</a:t>
            </a:r>
            <a:r>
              <a:rPr lang="de-DE" dirty="0" err="1"/>
              <a:t>Local</a:t>
            </a:r>
            <a:r>
              <a:rPr lang="de-DE" dirty="0"/>
              <a:t>/Android/</a:t>
            </a:r>
            <a:r>
              <a:rPr lang="de-DE" dirty="0" err="1"/>
              <a:t>Sdk</a:t>
            </a:r>
            <a:r>
              <a:rPr lang="de-DE" dirty="0"/>
              <a:t>/</a:t>
            </a:r>
            <a:r>
              <a:rPr lang="de-DE" dirty="0" err="1"/>
              <a:t>platforms</a:t>
            </a:r>
            <a:r>
              <a:rPr lang="de-DE" dirty="0"/>
              <a:t>/android-31/android.jar')</a:t>
            </a:r>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158967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292662"/>
          </a:xfrm>
          <a:prstGeom prst="rect">
            <a:avLst/>
          </a:prstGeom>
          <a:noFill/>
        </p:spPr>
        <p:txBody>
          <a:bodyPr wrap="square">
            <a:spAutoFit/>
          </a:bodyPr>
          <a:lstStyle/>
          <a:p>
            <a:r>
              <a:rPr lang="de-DE" sz="2400" dirty="0"/>
              <a:t>Politische Dimensionen von Karten</a:t>
            </a:r>
          </a:p>
          <a:p>
            <a:endParaRPr lang="de-DE" dirty="0"/>
          </a:p>
          <a:p>
            <a:r>
              <a:rPr lang="de-DE" dirty="0"/>
              <a:t>Politische Dimensionen können in Karten aufgezeigt werden. Die politische Weltkarte beschreibt die Grenzen der einzelnen Staaten auf der Welt.</a:t>
            </a:r>
          </a:p>
        </p:txBody>
      </p:sp>
      <p:pic>
        <p:nvPicPr>
          <p:cNvPr id="2050" name="Picture 2">
            <a:extLst>
              <a:ext uri="{FF2B5EF4-FFF2-40B4-BE49-F238E27FC236}">
                <a16:creationId xmlns:a16="http://schemas.microsoft.com/office/drawing/2014/main" id="{019CA2EF-05EC-4ED3-A17B-24F047114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27" y="2601127"/>
            <a:ext cx="5927741" cy="362460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7AA26BD1-A958-47A1-B9F8-2D9A5BD048EC}"/>
              </a:ext>
            </a:extLst>
          </p:cNvPr>
          <p:cNvSpPr txBox="1"/>
          <p:nvPr/>
        </p:nvSpPr>
        <p:spPr>
          <a:xfrm>
            <a:off x="4376820" y="6319694"/>
            <a:ext cx="3438353" cy="261610"/>
          </a:xfrm>
          <a:prstGeom prst="rect">
            <a:avLst/>
          </a:prstGeom>
          <a:noFill/>
        </p:spPr>
        <p:txBody>
          <a:bodyPr wrap="square" rtlCol="0">
            <a:spAutoFit/>
          </a:bodyPr>
          <a:lstStyle/>
          <a:p>
            <a:r>
              <a:rPr lang="de-DE" sz="1100" dirty="0"/>
              <a:t>Quelle: </a:t>
            </a:r>
            <a:r>
              <a:rPr lang="en-US" sz="1100" dirty="0">
                <a:hlinkClick r:id="rId4"/>
              </a:rPr>
              <a:t>https://de.wikipedia.org/wiki/Politische_Karte</a:t>
            </a:r>
            <a:endParaRPr lang="en-US" sz="1100" dirty="0"/>
          </a:p>
        </p:txBody>
      </p:sp>
    </p:spTree>
    <p:extLst>
      <p:ext uri="{BB962C8B-B14F-4D97-AF65-F5344CB8AC3E}">
        <p14:creationId xmlns:p14="http://schemas.microsoft.com/office/powerpoint/2010/main" val="1208651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744717" y="1214504"/>
            <a:ext cx="10661303" cy="3231654"/>
          </a:xfrm>
          <a:prstGeom prst="rect">
            <a:avLst/>
          </a:prstGeom>
          <a:noFill/>
        </p:spPr>
        <p:txBody>
          <a:bodyPr wrap="square">
            <a:spAutoFit/>
          </a:bodyPr>
          <a:lstStyle/>
          <a:p>
            <a:r>
              <a:rPr lang="de-DE" sz="2400" dirty="0"/>
              <a:t>Anzeigen von Open Street </a:t>
            </a:r>
            <a:r>
              <a:rPr lang="de-DE" sz="2400" dirty="0" err="1"/>
              <a:t>Map</a:t>
            </a:r>
            <a:r>
              <a:rPr lang="de-DE" sz="2400" dirty="0"/>
              <a:t> Daten über „</a:t>
            </a:r>
            <a:r>
              <a:rPr lang="de-DE" sz="2400" dirty="0" err="1"/>
              <a:t>Intents</a:t>
            </a:r>
            <a:r>
              <a:rPr lang="de-DE" sz="2400" dirty="0"/>
              <a:t>“</a:t>
            </a:r>
          </a:p>
          <a:p>
            <a:endParaRPr lang="de-DE" dirty="0"/>
          </a:p>
          <a:p>
            <a:pPr marL="285750" indent="-285750">
              <a:buFont typeface="Arial" panose="020B0604020202020204" pitchFamily="34" charset="0"/>
              <a:buChar char="•"/>
            </a:pPr>
            <a:r>
              <a:rPr lang="de-DE" dirty="0"/>
              <a:t>Nun die gerenderte .</a:t>
            </a:r>
            <a:r>
              <a:rPr lang="de-DE" dirty="0" err="1"/>
              <a:t>map</a:t>
            </a:r>
            <a:r>
              <a:rPr lang="de-DE" dirty="0"/>
              <a:t> File beispielsweise auf der SD-Karte des Smartphones platzieren und das Smartphone an den Rechner anschließen, die App installieren und starten.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Nun wird über den </a:t>
            </a:r>
            <a:r>
              <a:rPr lang="de-DE" dirty="0" err="1"/>
              <a:t>Getting</a:t>
            </a:r>
            <a:r>
              <a:rPr lang="de-DE" dirty="0"/>
              <a:t> Startet Button eine neue View generiert in der der Nutzer eine Karte laden kann.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Dazu muss der Nutzer aus seinem Speicherverzeichnis, die zu ladende Karte, auswählen. Im folgenden wird dann eure Karte in der View dargestellt.</a:t>
            </a:r>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3715628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271867" y="1327625"/>
            <a:ext cx="6100654" cy="5816977"/>
          </a:xfrm>
          <a:prstGeom prst="rect">
            <a:avLst/>
          </a:prstGeom>
          <a:noFill/>
        </p:spPr>
        <p:txBody>
          <a:bodyPr wrap="square">
            <a:spAutoFit/>
          </a:bodyPr>
          <a:lstStyle/>
          <a:p>
            <a:r>
              <a:rPr lang="de-DE" sz="2400" dirty="0"/>
              <a:t>Automatisches Laden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Als Vorlage wird das File GettingStarted.java aus </a:t>
            </a:r>
            <a:r>
              <a:rPr lang="de-DE" dirty="0" err="1"/>
              <a:t>MapsForge</a:t>
            </a:r>
            <a:r>
              <a:rPr lang="de-DE" dirty="0"/>
              <a:t> genutzt. Die </a:t>
            </a:r>
            <a:r>
              <a:rPr lang="de-DE" dirty="0" err="1"/>
              <a:t>Intent</a:t>
            </a:r>
            <a:r>
              <a:rPr lang="de-DE" dirty="0"/>
              <a:t> Anweisungen und manuelle </a:t>
            </a:r>
            <a:r>
              <a:rPr lang="de-DE" dirty="0" err="1"/>
              <a:t>Lat</a:t>
            </a:r>
            <a:r>
              <a:rPr lang="de-DE" dirty="0"/>
              <a:t>/</a:t>
            </a:r>
            <a:r>
              <a:rPr lang="de-DE" dirty="0" err="1"/>
              <a:t>Lng</a:t>
            </a:r>
            <a:r>
              <a:rPr lang="de-DE" dirty="0"/>
              <a:t> Daten werden gelöscht.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Berechtigungen um den Speicher des Smartphones zu benutzen, müssen zur Laufzeit überprüft werden, damit die .</a:t>
            </a:r>
            <a:r>
              <a:rPr lang="de-DE" dirty="0" err="1"/>
              <a:t>map</a:t>
            </a:r>
            <a:r>
              <a:rPr lang="de-DE" dirty="0"/>
              <a:t> geladen werden kann.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Quelle: </a:t>
            </a:r>
            <a:r>
              <a:rPr lang="de-DE" dirty="0" err="1">
                <a:hlinkClick r:id="rId3"/>
              </a:rPr>
              <a:t>how</a:t>
            </a:r>
            <a:r>
              <a:rPr lang="de-DE" dirty="0">
                <a:hlinkClick r:id="rId3"/>
              </a:rPr>
              <a:t>-</a:t>
            </a:r>
            <a:r>
              <a:rPr lang="de-DE" dirty="0" err="1">
                <a:hlinkClick r:id="rId3"/>
              </a:rPr>
              <a:t>does</a:t>
            </a:r>
            <a:r>
              <a:rPr lang="de-DE" dirty="0">
                <a:hlinkClick r:id="rId3"/>
              </a:rPr>
              <a:t>-manage-external-</a:t>
            </a:r>
            <a:r>
              <a:rPr lang="de-DE" dirty="0" err="1">
                <a:hlinkClick r:id="rId3"/>
              </a:rPr>
              <a:t>storage</a:t>
            </a:r>
            <a:r>
              <a:rPr lang="de-DE" dirty="0">
                <a:hlinkClick r:id="rId3"/>
              </a:rPr>
              <a:t>-permission-</a:t>
            </a:r>
            <a:r>
              <a:rPr lang="de-DE" dirty="0" err="1">
                <a:hlinkClick r:id="rId3"/>
              </a:rPr>
              <a:t>work</a:t>
            </a:r>
            <a:r>
              <a:rPr lang="de-DE" dirty="0">
                <a:hlinkClick r:id="rId3"/>
              </a:rPr>
              <a:t>-in-</a:t>
            </a:r>
            <a:r>
              <a:rPr lang="de-DE" dirty="0" err="1">
                <a:hlinkClick r:id="rId3"/>
              </a:rPr>
              <a:t>android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Dokumentation: </a:t>
            </a:r>
            <a:r>
              <a:rPr lang="de-DE" dirty="0">
                <a:hlinkClick r:id="rId4"/>
              </a:rPr>
              <a:t>https://developer.android.com/guide/topics/data</a:t>
            </a:r>
            <a:endParaRPr lang="de-DE" dirty="0"/>
          </a:p>
          <a:p>
            <a:pPr marL="742950" lvl="1" indent="-285750">
              <a:buFont typeface="Arial" panose="020B0604020202020204" pitchFamily="34" charset="0"/>
              <a:buChar char="•"/>
            </a:pP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FB7AF614-157D-472D-96CF-C0327A9083D1}"/>
              </a:ext>
            </a:extLst>
          </p:cNvPr>
          <p:cNvPicPr>
            <a:picLocks noChangeAspect="1"/>
          </p:cNvPicPr>
          <p:nvPr/>
        </p:nvPicPr>
        <p:blipFill>
          <a:blip r:embed="rId5"/>
          <a:stretch>
            <a:fillRect/>
          </a:stretch>
        </p:blipFill>
        <p:spPr>
          <a:xfrm>
            <a:off x="6372520" y="1437634"/>
            <a:ext cx="5669977" cy="2519123"/>
          </a:xfrm>
          <a:prstGeom prst="rect">
            <a:avLst/>
          </a:prstGeom>
        </p:spPr>
      </p:pic>
      <p:pic>
        <p:nvPicPr>
          <p:cNvPr id="8" name="Grafik 7">
            <a:extLst>
              <a:ext uri="{FF2B5EF4-FFF2-40B4-BE49-F238E27FC236}">
                <a16:creationId xmlns:a16="http://schemas.microsoft.com/office/drawing/2014/main" id="{E1BA2E52-E549-451E-84C0-C08906EF6D93}"/>
              </a:ext>
            </a:extLst>
          </p:cNvPr>
          <p:cNvPicPr>
            <a:picLocks noChangeAspect="1"/>
          </p:cNvPicPr>
          <p:nvPr/>
        </p:nvPicPr>
        <p:blipFill>
          <a:blip r:embed="rId6"/>
          <a:stretch>
            <a:fillRect/>
          </a:stretch>
        </p:blipFill>
        <p:spPr>
          <a:xfrm>
            <a:off x="6372520" y="4194928"/>
            <a:ext cx="5672294" cy="2155949"/>
          </a:xfrm>
          <a:prstGeom prst="rect">
            <a:avLst/>
          </a:prstGeom>
        </p:spPr>
      </p:pic>
    </p:spTree>
    <p:extLst>
      <p:ext uri="{BB962C8B-B14F-4D97-AF65-F5344CB8AC3E}">
        <p14:creationId xmlns:p14="http://schemas.microsoft.com/office/powerpoint/2010/main" val="250022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271867" y="1327625"/>
            <a:ext cx="6100654" cy="4893647"/>
          </a:xfrm>
          <a:prstGeom prst="rect">
            <a:avLst/>
          </a:prstGeom>
          <a:noFill/>
        </p:spPr>
        <p:txBody>
          <a:bodyPr wrap="square">
            <a:spAutoFit/>
          </a:bodyPr>
          <a:lstStyle/>
          <a:p>
            <a:r>
              <a:rPr lang="de-DE" sz="2400" dirty="0" err="1"/>
              <a:t>Renderthemes</a:t>
            </a:r>
            <a:endParaRPr lang="de-DE" sz="2400" dirty="0"/>
          </a:p>
          <a:p>
            <a:endParaRPr lang="de-DE" dirty="0"/>
          </a:p>
          <a:p>
            <a:pPr marL="285750" indent="-285750">
              <a:buFont typeface="Arial" panose="020B0604020202020204" pitchFamily="34" charset="0"/>
              <a:buChar char="•"/>
            </a:pPr>
            <a:r>
              <a:rPr lang="de-DE" dirty="0" err="1"/>
              <a:t>Renderthemes</a:t>
            </a:r>
            <a:r>
              <a:rPr lang="de-DE" dirty="0"/>
              <a:t> bestimmen das Aussehen von Karten. Sie werden in einer XML-Datei definiert und aus dieser Datei geladen. Wie das </a:t>
            </a:r>
            <a:r>
              <a:rPr lang="de-DE" dirty="0" err="1"/>
              <a:t>Rendertheme</a:t>
            </a:r>
            <a:r>
              <a:rPr lang="de-DE" dirty="0"/>
              <a:t> zu schreiben ist, bestimmt das </a:t>
            </a:r>
            <a:r>
              <a:rPr lang="de-DE" dirty="0">
                <a:hlinkClick r:id="rId3"/>
              </a:rPr>
              <a:t>XML-Schema File</a:t>
            </a:r>
            <a:r>
              <a:rPr lang="de-DE" dirty="0"/>
              <a: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Es kann für jedes Element eine Regel erstellt werden, um zu bestimmen wie das jeweilige Element dargestellt wird.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Dokumentation: </a:t>
            </a:r>
            <a:r>
              <a:rPr lang="de-DE" dirty="0" err="1">
                <a:hlinkClick r:id="rId4"/>
              </a:rPr>
              <a:t>mapsforge</a:t>
            </a:r>
            <a:r>
              <a:rPr lang="de-DE" dirty="0">
                <a:hlinkClick r:id="rId4"/>
              </a:rPr>
              <a:t>/</a:t>
            </a:r>
            <a:r>
              <a:rPr lang="de-DE" dirty="0" err="1">
                <a:hlinkClick r:id="rId4"/>
              </a:rPr>
              <a:t>Rendertheme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Rechts ein Auszug aus dem </a:t>
            </a:r>
            <a:r>
              <a:rPr lang="de-DE" dirty="0" err="1"/>
              <a:t>Rendertheme</a:t>
            </a:r>
            <a:r>
              <a:rPr lang="de-DE" dirty="0"/>
              <a:t>: </a:t>
            </a:r>
            <a:r>
              <a:rPr lang="de-DE" dirty="0" err="1">
                <a:hlinkClick r:id="rId5"/>
              </a:rPr>
              <a:t>osmarender</a:t>
            </a: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06ED7C07-E2D8-4670-9EE5-EF9425649094}"/>
              </a:ext>
            </a:extLst>
          </p:cNvPr>
          <p:cNvPicPr>
            <a:picLocks noChangeAspect="1"/>
          </p:cNvPicPr>
          <p:nvPr/>
        </p:nvPicPr>
        <p:blipFill>
          <a:blip r:embed="rId6"/>
          <a:stretch>
            <a:fillRect/>
          </a:stretch>
        </p:blipFill>
        <p:spPr>
          <a:xfrm>
            <a:off x="6268825" y="1399220"/>
            <a:ext cx="5666508" cy="4972639"/>
          </a:xfrm>
          <a:prstGeom prst="rect">
            <a:avLst/>
          </a:prstGeom>
        </p:spPr>
      </p:pic>
    </p:spTree>
    <p:extLst>
      <p:ext uri="{BB962C8B-B14F-4D97-AF65-F5344CB8AC3E}">
        <p14:creationId xmlns:p14="http://schemas.microsoft.com/office/powerpoint/2010/main" val="4131354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271866" y="1327625"/>
            <a:ext cx="10088191" cy="3231654"/>
          </a:xfrm>
          <a:prstGeom prst="rect">
            <a:avLst/>
          </a:prstGeom>
          <a:noFill/>
        </p:spPr>
        <p:txBody>
          <a:bodyPr wrap="square">
            <a:spAutoFit/>
          </a:bodyPr>
          <a:lstStyle/>
          <a:p>
            <a:r>
              <a:rPr lang="de-DE" sz="2400" dirty="0" err="1"/>
              <a:t>Renderthemes</a:t>
            </a:r>
            <a:endParaRPr lang="de-DE" sz="2400" dirty="0"/>
          </a:p>
          <a:p>
            <a:endParaRPr lang="de-DE" dirty="0"/>
          </a:p>
          <a:p>
            <a:pPr marL="285750" indent="-285750">
              <a:buFont typeface="Arial" panose="020B0604020202020204" pitchFamily="34" charset="0"/>
              <a:buChar char="•"/>
            </a:pPr>
            <a:r>
              <a:rPr lang="de-DE" dirty="0"/>
              <a:t>Eigene </a:t>
            </a:r>
            <a:r>
              <a:rPr lang="de-DE" dirty="0" err="1"/>
              <a:t>Renderthemes</a:t>
            </a:r>
            <a:r>
              <a:rPr lang="de-DE" dirty="0"/>
              <a:t> lassen sich wie das </a:t>
            </a:r>
            <a:r>
              <a:rPr lang="de-DE" dirty="0" err="1"/>
              <a:t>Map</a:t>
            </a:r>
            <a:r>
              <a:rPr lang="de-DE" dirty="0"/>
              <a:t>-File aus dem Speicher laden und dem Layer hinzufügen.</a:t>
            </a:r>
          </a:p>
          <a:p>
            <a:pPr marL="285750" indent="-285750">
              <a:buFont typeface="Arial" panose="020B0604020202020204" pitchFamily="34" charset="0"/>
              <a:buChar char="•"/>
            </a:pPr>
            <a:r>
              <a:rPr lang="de-DE" dirty="0"/>
              <a:t>Dazu muss in der </a:t>
            </a:r>
            <a:r>
              <a:rPr lang="de-DE" dirty="0" err="1"/>
              <a:t>Getting</a:t>
            </a:r>
            <a:r>
              <a:rPr lang="de-DE" dirty="0"/>
              <a:t>-</a:t>
            </a:r>
            <a:r>
              <a:rPr lang="de-DE" dirty="0" err="1"/>
              <a:t>Started</a:t>
            </a:r>
            <a:r>
              <a:rPr lang="de-DE" dirty="0"/>
              <a:t>-Vorlage, die Zeile mit „</a:t>
            </a:r>
            <a:r>
              <a:rPr lang="de-DE" dirty="0" err="1"/>
              <a:t>setXmlRenderTheme</a:t>
            </a:r>
            <a:r>
              <a:rPr lang="de-DE" dirty="0"/>
              <a:t>“, der Wert </a:t>
            </a:r>
            <a:r>
              <a:rPr lang="de-DE" dirty="0" err="1"/>
              <a:t>InternalRenderTheme</a:t>
            </a:r>
            <a:r>
              <a:rPr lang="de-DE" dirty="0"/>
              <a:t> durch ein </a:t>
            </a:r>
            <a:r>
              <a:rPr lang="de-DE" dirty="0" err="1"/>
              <a:t>ExternalRendertheme</a:t>
            </a:r>
            <a:r>
              <a:rPr lang="de-DE" dirty="0"/>
              <a:t> mit einem gültigen Pfad zum </a:t>
            </a:r>
            <a:r>
              <a:rPr lang="de-DE" dirty="0" err="1"/>
              <a:t>Rendertheme</a:t>
            </a:r>
            <a:r>
              <a:rPr lang="de-DE" dirty="0"/>
              <a:t> ersetzt werden (siehe Abbildungen).</a:t>
            </a:r>
          </a:p>
          <a:p>
            <a:pPr marL="285750" indent="-285750">
              <a:buFont typeface="Arial" panose="020B0604020202020204" pitchFamily="34" charset="0"/>
              <a:buChar char="•"/>
            </a:pPr>
            <a:r>
              <a:rPr lang="de-DE" dirty="0"/>
              <a:t>In diesem Projekt ist noch kein eigenes </a:t>
            </a:r>
            <a:r>
              <a:rPr lang="de-DE" dirty="0" err="1"/>
              <a:t>Rendertheme</a:t>
            </a:r>
            <a:r>
              <a:rPr lang="de-DE" dirty="0"/>
              <a:t> enthalten. Daher wird das </a:t>
            </a:r>
            <a:r>
              <a:rPr lang="de-DE" dirty="0" err="1"/>
              <a:t>Beispielrendertheme</a:t>
            </a:r>
            <a:r>
              <a:rPr lang="de-DE" dirty="0"/>
              <a:t> von </a:t>
            </a:r>
            <a:r>
              <a:rPr lang="de-DE" dirty="0" err="1"/>
              <a:t>Osmarender</a:t>
            </a:r>
            <a:r>
              <a:rPr lang="de-DE" dirty="0"/>
              <a:t> genutzt.</a:t>
            </a:r>
          </a:p>
          <a:p>
            <a:pPr marL="285750" indent="-285750">
              <a:buFont typeface="Arial" panose="020B0604020202020204" pitchFamily="34" charset="0"/>
              <a:buChar char="•"/>
            </a:pPr>
            <a:endParaRPr lang="de-DE" dirty="0"/>
          </a:p>
          <a:p>
            <a:pPr marL="742950" lvl="1"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CF1DE9AF-7A08-430B-8207-C3D2A3D082F9}"/>
              </a:ext>
            </a:extLst>
          </p:cNvPr>
          <p:cNvPicPr>
            <a:picLocks noChangeAspect="1"/>
          </p:cNvPicPr>
          <p:nvPr/>
        </p:nvPicPr>
        <p:blipFill>
          <a:blip r:embed="rId3"/>
          <a:stretch>
            <a:fillRect/>
          </a:stretch>
        </p:blipFill>
        <p:spPr>
          <a:xfrm>
            <a:off x="2191759" y="5260704"/>
            <a:ext cx="6248400" cy="857250"/>
          </a:xfrm>
          <a:prstGeom prst="rect">
            <a:avLst/>
          </a:prstGeom>
        </p:spPr>
      </p:pic>
      <p:pic>
        <p:nvPicPr>
          <p:cNvPr id="9" name="Grafik 8">
            <a:extLst>
              <a:ext uri="{FF2B5EF4-FFF2-40B4-BE49-F238E27FC236}">
                <a16:creationId xmlns:a16="http://schemas.microsoft.com/office/drawing/2014/main" id="{20AF8F65-4CAF-4446-AB8D-551719CA6983}"/>
              </a:ext>
            </a:extLst>
          </p:cNvPr>
          <p:cNvPicPr>
            <a:picLocks noChangeAspect="1"/>
          </p:cNvPicPr>
          <p:nvPr/>
        </p:nvPicPr>
        <p:blipFill>
          <a:blip r:embed="rId4"/>
          <a:stretch>
            <a:fillRect/>
          </a:stretch>
        </p:blipFill>
        <p:spPr>
          <a:xfrm>
            <a:off x="2977571" y="4174963"/>
            <a:ext cx="4676775" cy="933450"/>
          </a:xfrm>
          <a:prstGeom prst="rect">
            <a:avLst/>
          </a:prstGeom>
        </p:spPr>
      </p:pic>
    </p:spTree>
    <p:extLst>
      <p:ext uri="{BB962C8B-B14F-4D97-AF65-F5344CB8AC3E}">
        <p14:creationId xmlns:p14="http://schemas.microsoft.com/office/powerpoint/2010/main" val="42201324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4261941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Bluetooth and Sensors</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Fourth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22,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1310463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461665"/>
          </a:xfrm>
        </p:spPr>
        <p:txBody>
          <a:bodyPr/>
          <a:lstStyle/>
          <a:p>
            <a:r>
              <a:rPr lang="en-US" sz="2400" dirty="0">
                <a:solidFill>
                  <a:schemeClr val="accent1"/>
                </a:solidFill>
              </a:rPr>
              <a:t>Bluetooth and Sensors</a:t>
            </a: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165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3508653"/>
          </a:xfrm>
          <a:prstGeom prst="rect">
            <a:avLst/>
          </a:prstGeom>
          <a:noFill/>
        </p:spPr>
        <p:txBody>
          <a:bodyPr wrap="square">
            <a:spAutoFit/>
          </a:bodyPr>
          <a:lstStyle/>
          <a:p>
            <a:r>
              <a:rPr lang="de-DE" sz="2400" dirty="0"/>
              <a:t>Geschichte von Bluetooth</a:t>
            </a:r>
          </a:p>
          <a:p>
            <a:endParaRPr lang="de-DE" dirty="0"/>
          </a:p>
          <a:p>
            <a:r>
              <a:rPr lang="de-DE" dirty="0"/>
              <a:t>Definition:</a:t>
            </a:r>
          </a:p>
          <a:p>
            <a:endParaRPr lang="de-DE" dirty="0"/>
          </a:p>
          <a:p>
            <a:pPr marL="285750" indent="-285750">
              <a:buFont typeface="Arial" panose="020B0604020202020204" pitchFamily="34" charset="0"/>
              <a:buChar char="•"/>
            </a:pPr>
            <a:r>
              <a:rPr lang="de-DE" dirty="0"/>
              <a:t>Der Name Bluetooth leitet sich vom Name des dänischen König Harald </a:t>
            </a:r>
            <a:r>
              <a:rPr lang="de-DE" dirty="0" err="1"/>
              <a:t>Blauzahn</a:t>
            </a:r>
            <a:r>
              <a:rPr lang="de-DE" dirty="0"/>
              <a:t> (engl. Harold Bluetooth) ab.</a:t>
            </a:r>
          </a:p>
          <a:p>
            <a:pPr marL="285750" indent="-285750">
              <a:buFont typeface="Arial" panose="020B0604020202020204" pitchFamily="34" charset="0"/>
              <a:buChar char="•"/>
            </a:pPr>
            <a:r>
              <a:rPr lang="de-DE" dirty="0"/>
              <a:t>Das Bluetooth Logo ist ein Monogramm der altnordischen Runen </a:t>
            </a:r>
            <a:r>
              <a:rPr lang="de-DE" sz="1800" strike="noStrike" dirty="0">
                <a:solidFill>
                  <a:srgbClr val="0563C1"/>
                </a:solidFill>
                <a:effectLst/>
                <a:latin typeface="Roboto Light" panose="02000000000000000000" pitchFamily="2" charset="0"/>
                <a:ea typeface="Roboto Light" panose="02000000000000000000" pitchFamily="2" charset="0"/>
              </a:rPr>
              <a:t>ᚼ </a:t>
            </a:r>
            <a:r>
              <a:rPr lang="de-DE" sz="1800" strike="noStrike" dirty="0">
                <a:effectLst/>
                <a:latin typeface="Roboto Light" panose="02000000000000000000" pitchFamily="2" charset="0"/>
                <a:ea typeface="Roboto Light" panose="02000000000000000000" pitchFamily="2" charset="0"/>
              </a:rPr>
              <a:t>(H wie </a:t>
            </a:r>
            <a:r>
              <a:rPr lang="de-DE" sz="1800" strike="noStrike" dirty="0" err="1">
                <a:effectLst/>
                <a:latin typeface="Roboto Light" panose="02000000000000000000" pitchFamily="2" charset="0"/>
                <a:ea typeface="Roboto Light" panose="02000000000000000000" pitchFamily="2" charset="0"/>
              </a:rPr>
              <a:t>Hagalaz</a:t>
            </a:r>
            <a:r>
              <a:rPr lang="de-DE" sz="1800" strike="noStrike" dirty="0">
                <a:effectLst/>
                <a:latin typeface="Roboto Light" panose="02000000000000000000" pitchFamily="2" charset="0"/>
                <a:ea typeface="Roboto Light" panose="02000000000000000000" pitchFamily="2" charset="0"/>
              </a:rPr>
              <a:t>)</a:t>
            </a:r>
            <a:r>
              <a:rPr lang="de-DE" sz="1800" dirty="0">
                <a:solidFill>
                  <a:schemeClr val="tx1"/>
                </a:solidFill>
                <a:latin typeface="Roboto Light" panose="02000000000000000000" pitchFamily="2" charset="0"/>
                <a:ea typeface="Roboto Light" panose="02000000000000000000" pitchFamily="2" charset="0"/>
              </a:rPr>
              <a:t> und </a:t>
            </a:r>
            <a:r>
              <a:rPr lang="de-DE" sz="1800" strike="noStrike" dirty="0">
                <a:solidFill>
                  <a:srgbClr val="0563C1"/>
                </a:solidFill>
                <a:effectLst/>
                <a:latin typeface="Roboto Light" panose="02000000000000000000" pitchFamily="2" charset="0"/>
                <a:ea typeface="Roboto Light" panose="02000000000000000000" pitchFamily="2" charset="0"/>
              </a:rPr>
              <a:t>ᛒ </a:t>
            </a:r>
            <a:r>
              <a:rPr lang="de-DE" sz="1800" strike="noStrike" dirty="0">
                <a:effectLst/>
                <a:latin typeface="Roboto Light" panose="02000000000000000000" pitchFamily="2" charset="0"/>
                <a:ea typeface="Roboto Light" panose="02000000000000000000" pitchFamily="2" charset="0"/>
              </a:rPr>
              <a:t>(B wie </a:t>
            </a:r>
            <a:r>
              <a:rPr lang="de-DE" sz="1800" strike="noStrike" dirty="0" err="1">
                <a:effectLst/>
                <a:latin typeface="Roboto Light" panose="02000000000000000000" pitchFamily="2" charset="0"/>
                <a:ea typeface="Roboto Light" panose="02000000000000000000" pitchFamily="2" charset="0"/>
              </a:rPr>
              <a:t>Berkano</a:t>
            </a:r>
            <a:r>
              <a:rPr lang="de-DE" sz="1800" strike="noStrike" dirty="0">
                <a:effectLst/>
                <a:latin typeface="Roboto Light" panose="02000000000000000000" pitchFamily="2" charset="0"/>
                <a:ea typeface="Roboto Light" panose="02000000000000000000" pitchFamily="2" charset="0"/>
              </a:rPr>
              <a:t>)</a:t>
            </a:r>
            <a:r>
              <a:rPr lang="de-DE" sz="1800" b="0" i="0" dirty="0">
                <a:effectLst/>
                <a:latin typeface="Roboto Light" panose="02000000000000000000" pitchFamily="2" charset="0"/>
                <a:ea typeface="Roboto Light" panose="02000000000000000000" pitchFamily="2" charset="0"/>
              </a:rPr>
              <a:t>.</a:t>
            </a:r>
            <a:endParaRPr lang="de-DE" dirty="0"/>
          </a:p>
          <a:p>
            <a:pPr marL="285750" indent="-285750">
              <a:buFont typeface="Arial" panose="020B0604020202020204" pitchFamily="34" charset="0"/>
              <a:buChar char="•"/>
            </a:pPr>
            <a:r>
              <a:rPr lang="de-DE" dirty="0"/>
              <a:t>Bluetooth ist ein kabelloser Standard um Daten über kurze Strecken zu senden.</a:t>
            </a:r>
          </a:p>
          <a:p>
            <a:pPr marL="285750" indent="-285750">
              <a:buFont typeface="Arial" panose="020B0604020202020204" pitchFamily="34" charset="0"/>
              <a:buChar char="•"/>
            </a:pPr>
            <a:r>
              <a:rPr lang="de-DE" dirty="0"/>
              <a:t>Bluetooth wurde 1994 als kabelloser Ersatz für RS-232 Kabel vorgestellt.</a:t>
            </a:r>
          </a:p>
          <a:p>
            <a:pPr marL="285750" indent="-285750">
              <a:buFont typeface="Arial" panose="020B0604020202020204" pitchFamily="34" charset="0"/>
              <a:buChar char="•"/>
            </a:pPr>
            <a:r>
              <a:rPr lang="de-DE" dirty="0"/>
              <a:t>Nutzung unter dem 2.4 GHz Band</a:t>
            </a:r>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45704"/>
            <a:ext cx="4163766" cy="430887"/>
          </a:xfrm>
          <a:prstGeom prst="rect">
            <a:avLst/>
          </a:prstGeom>
          <a:noFill/>
        </p:spPr>
        <p:txBody>
          <a:bodyPr wrap="square" rtlCol="0">
            <a:spAutoFit/>
          </a:bodyPr>
          <a:lstStyle/>
          <a:p>
            <a:r>
              <a:rPr lang="de-DE" sz="1100" dirty="0"/>
              <a:t>Quelle: </a:t>
            </a:r>
            <a:r>
              <a:rPr lang="de-DE" sz="1100" dirty="0">
                <a:hlinkClick r:id="rId3"/>
              </a:rPr>
              <a:t>https://www.techopedia.com/definition/26198/bluetooth</a:t>
            </a:r>
            <a:r>
              <a:rPr lang="de-DE" sz="1100" dirty="0"/>
              <a:t>, </a:t>
            </a:r>
          </a:p>
          <a:p>
            <a:r>
              <a:rPr lang="en-US" sz="1100" dirty="0">
                <a:hlinkClick r:id="rId4"/>
              </a:rPr>
              <a:t>Bluetooth Logo</a:t>
            </a:r>
            <a:endParaRPr lang="en-US" sz="1100" dirty="0"/>
          </a:p>
        </p:txBody>
      </p:sp>
      <p:pic>
        <p:nvPicPr>
          <p:cNvPr id="8" name="Grafik 7">
            <a:extLst>
              <a:ext uri="{FF2B5EF4-FFF2-40B4-BE49-F238E27FC236}">
                <a16:creationId xmlns:a16="http://schemas.microsoft.com/office/drawing/2014/main" id="{10E454A1-34F5-4E15-B5DB-DB48D2B14BC1}"/>
              </a:ext>
            </a:extLst>
          </p:cNvPr>
          <p:cNvPicPr>
            <a:picLocks noChangeAspect="1"/>
          </p:cNvPicPr>
          <p:nvPr/>
        </p:nvPicPr>
        <p:blipFill>
          <a:blip r:embed="rId5"/>
          <a:stretch>
            <a:fillRect/>
          </a:stretch>
        </p:blipFill>
        <p:spPr>
          <a:xfrm>
            <a:off x="9567665" y="2165464"/>
            <a:ext cx="2238375" cy="2809875"/>
          </a:xfrm>
          <a:prstGeom prst="rect">
            <a:avLst/>
          </a:prstGeom>
        </p:spPr>
      </p:pic>
    </p:spTree>
    <p:extLst>
      <p:ext uri="{BB962C8B-B14F-4D97-AF65-F5344CB8AC3E}">
        <p14:creationId xmlns:p14="http://schemas.microsoft.com/office/powerpoint/2010/main" val="1682586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2923877"/>
          </a:xfrm>
          <a:prstGeom prst="rect">
            <a:avLst/>
          </a:prstGeom>
          <a:noFill/>
        </p:spPr>
        <p:txBody>
          <a:bodyPr wrap="square">
            <a:spAutoFit/>
          </a:bodyPr>
          <a:lstStyle/>
          <a:p>
            <a:r>
              <a:rPr lang="de-DE" sz="2400" dirty="0"/>
              <a:t>Bluetooth Special Interest Group (Bluetooth SIG)</a:t>
            </a:r>
          </a:p>
          <a:p>
            <a:endParaRPr lang="de-DE" sz="2000" dirty="0"/>
          </a:p>
          <a:p>
            <a:pPr marL="285750" indent="-285750">
              <a:buFont typeface="Arial" panose="020B0604020202020204" pitchFamily="34" charset="0"/>
              <a:buChar char="•"/>
            </a:pPr>
            <a:r>
              <a:rPr lang="de-DE" sz="2000" dirty="0"/>
              <a:t>Forschungsgemeinschaft </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Gründung: 1998</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Beteiligte Firmen: IBM, Toshiba, Intel, Nokia und Ericsson</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Heute mehr als 30.000 Firmen Teil der SIG</a:t>
            </a:r>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314981"/>
            <a:ext cx="4163766" cy="261610"/>
          </a:xfrm>
          <a:prstGeom prst="rect">
            <a:avLst/>
          </a:prstGeom>
          <a:noFill/>
        </p:spPr>
        <p:txBody>
          <a:bodyPr wrap="square" rtlCol="0">
            <a:spAutoFit/>
          </a:bodyPr>
          <a:lstStyle/>
          <a:p>
            <a:r>
              <a:rPr lang="de-DE" sz="1100" dirty="0"/>
              <a:t>Quelle: </a:t>
            </a:r>
            <a:r>
              <a:rPr lang="de-DE" sz="1100" dirty="0">
                <a:hlinkClick r:id="rId3"/>
              </a:rPr>
              <a:t>https://www.bluetoothtest.de/wissen/geschichte/</a:t>
            </a:r>
            <a:endParaRPr lang="en-US" sz="1100" dirty="0"/>
          </a:p>
        </p:txBody>
      </p:sp>
    </p:spTree>
    <p:extLst>
      <p:ext uri="{BB962C8B-B14F-4D97-AF65-F5344CB8AC3E}">
        <p14:creationId xmlns:p14="http://schemas.microsoft.com/office/powerpoint/2010/main" val="256930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4062651"/>
          </a:xfrm>
          <a:prstGeom prst="rect">
            <a:avLst/>
          </a:prstGeom>
          <a:noFill/>
        </p:spPr>
        <p:txBody>
          <a:bodyPr wrap="square">
            <a:spAutoFit/>
          </a:bodyPr>
          <a:lstStyle/>
          <a:p>
            <a:r>
              <a:rPr lang="de-DE" sz="2400" dirty="0"/>
              <a:t>Bluetooth Einsatzgebiete</a:t>
            </a:r>
          </a:p>
          <a:p>
            <a:endParaRPr lang="de-DE" dirty="0"/>
          </a:p>
          <a:p>
            <a:pPr marL="285750" indent="-285750">
              <a:buFont typeface="Arial" panose="020B0604020202020204" pitchFamily="34" charset="0"/>
              <a:buChar char="•"/>
            </a:pPr>
            <a:r>
              <a:rPr lang="de-DE" dirty="0"/>
              <a:t>Peripheriegeräte</a:t>
            </a:r>
          </a:p>
          <a:p>
            <a:pPr marL="742950" lvl="1" indent="-285750">
              <a:buFont typeface="Arial" panose="020B0604020202020204" pitchFamily="34" charset="0"/>
              <a:buChar char="•"/>
            </a:pPr>
            <a:r>
              <a:rPr lang="de-DE" dirty="0"/>
              <a:t>Maus, Tastatur, Headset, Drucker, Lautsprecher</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Fitness</a:t>
            </a:r>
          </a:p>
          <a:p>
            <a:pPr marL="742950" lvl="1" indent="-285750">
              <a:buFont typeface="Arial" panose="020B0604020202020204" pitchFamily="34" charset="0"/>
              <a:buChar char="•"/>
            </a:pPr>
            <a:r>
              <a:rPr lang="de-DE" dirty="0"/>
              <a:t>Kopfhörer, Smart Watch, Fitness Armband, Waage</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Datenübertragung</a:t>
            </a:r>
          </a:p>
          <a:p>
            <a:pPr marL="742950" lvl="1" indent="-285750">
              <a:buFont typeface="Arial" panose="020B0604020202020204" pitchFamily="34" charset="0"/>
              <a:buChar char="•"/>
            </a:pPr>
            <a:r>
              <a:rPr lang="de-DE" dirty="0"/>
              <a:t>Industrie: Kommunikation zwischen Maschinen</a:t>
            </a:r>
          </a:p>
          <a:p>
            <a:pPr marL="742950" lvl="1" indent="-285750">
              <a:buFont typeface="Arial" panose="020B0604020202020204" pitchFamily="34" charset="0"/>
              <a:buChar char="•"/>
            </a:pPr>
            <a:r>
              <a:rPr lang="de-DE" dirty="0"/>
              <a:t>Standortdaten mit Bluetooth Beacons</a:t>
            </a:r>
          </a:p>
          <a:p>
            <a:pPr marL="742950" lvl="1" indent="-285750">
              <a:buFont typeface="Arial" panose="020B0604020202020204" pitchFamily="34" charset="0"/>
              <a:buChar char="•"/>
            </a:pPr>
            <a:endParaRPr lang="de-DE" dirty="0"/>
          </a:p>
          <a:p>
            <a:pPr marL="742950" lvl="1" indent="-285750">
              <a:buFont typeface="Arial" panose="020B0604020202020204" pitchFamily="34" charset="0"/>
              <a:buChar char="•"/>
            </a:pPr>
            <a:endParaRPr lang="de-DE" dirty="0"/>
          </a:p>
          <a:p>
            <a:pPr marL="742950" lvl="1"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314981"/>
            <a:ext cx="4163766" cy="261610"/>
          </a:xfrm>
          <a:prstGeom prst="rect">
            <a:avLst/>
          </a:prstGeom>
          <a:noFill/>
        </p:spPr>
        <p:txBody>
          <a:bodyPr wrap="square" rtlCol="0">
            <a:spAutoFit/>
          </a:bodyPr>
          <a:lstStyle/>
          <a:p>
            <a:r>
              <a:rPr lang="de-DE" sz="1100" dirty="0"/>
              <a:t>Quelle: </a:t>
            </a:r>
            <a:r>
              <a:rPr lang="de-DE" sz="1100" dirty="0">
                <a:hlinkClick r:id="rId3"/>
              </a:rPr>
              <a:t>https://www.bluetoothtest.de/wissen/geschichte/</a:t>
            </a:r>
            <a:endParaRPr lang="en-US" sz="1100" dirty="0"/>
          </a:p>
        </p:txBody>
      </p:sp>
    </p:spTree>
    <p:extLst>
      <p:ext uri="{BB962C8B-B14F-4D97-AF65-F5344CB8AC3E}">
        <p14:creationId xmlns:p14="http://schemas.microsoft.com/office/powerpoint/2010/main" val="267650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015663"/>
          </a:xfrm>
          <a:prstGeom prst="rect">
            <a:avLst/>
          </a:prstGeom>
          <a:noFill/>
        </p:spPr>
        <p:txBody>
          <a:bodyPr wrap="square">
            <a:spAutoFit/>
          </a:bodyPr>
          <a:lstStyle/>
          <a:p>
            <a:r>
              <a:rPr lang="de-DE" sz="2400" dirty="0"/>
              <a:t>Politische Dimensionen von Karten</a:t>
            </a:r>
          </a:p>
          <a:p>
            <a:endParaRPr lang="de-DE" dirty="0"/>
          </a:p>
          <a:p>
            <a:r>
              <a:rPr lang="de-DE" dirty="0"/>
              <a:t>Auf dieser Karte werden die Rechte der Frauen für jedes Land aufgezeigt.</a:t>
            </a:r>
          </a:p>
        </p:txBody>
      </p:sp>
      <p:pic>
        <p:nvPicPr>
          <p:cNvPr id="3074" name="Picture 2" descr="Women Rights in Each Country">
            <a:extLst>
              <a:ext uri="{FF2B5EF4-FFF2-40B4-BE49-F238E27FC236}">
                <a16:creationId xmlns:a16="http://schemas.microsoft.com/office/drawing/2014/main" id="{1C2AAE7D-CE19-4393-A27E-DBAE414B5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192" y="2381720"/>
            <a:ext cx="4883615" cy="380335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4DAD3DE8-A2F8-4EFC-9FA7-085C94C968F5}"/>
              </a:ext>
            </a:extLst>
          </p:cNvPr>
          <p:cNvSpPr txBox="1"/>
          <p:nvPr/>
        </p:nvSpPr>
        <p:spPr>
          <a:xfrm>
            <a:off x="2938805" y="6307286"/>
            <a:ext cx="6314388" cy="538609"/>
          </a:xfrm>
          <a:prstGeom prst="rect">
            <a:avLst/>
          </a:prstGeom>
          <a:noFill/>
        </p:spPr>
        <p:txBody>
          <a:bodyPr wrap="square" rtlCol="0">
            <a:spAutoFit/>
          </a:bodyPr>
          <a:lstStyle/>
          <a:p>
            <a:r>
              <a:rPr lang="de-DE" sz="1100" dirty="0"/>
              <a:t>Quelle: </a:t>
            </a:r>
            <a:r>
              <a:rPr lang="en-US" sz="1100" dirty="0">
                <a:hlinkClick r:id="rId4"/>
              </a:rPr>
              <a:t>https://www.visualcapitalist.com/visualizing-womens-economic-rights-around-the-world/</a:t>
            </a:r>
            <a:endParaRPr lang="en-US" sz="1100" dirty="0"/>
          </a:p>
          <a:p>
            <a:endParaRPr lang="de-DE" dirty="0"/>
          </a:p>
        </p:txBody>
      </p:sp>
    </p:spTree>
    <p:extLst>
      <p:ext uri="{BB962C8B-B14F-4D97-AF65-F5344CB8AC3E}">
        <p14:creationId xmlns:p14="http://schemas.microsoft.com/office/powerpoint/2010/main" val="1943160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4462760"/>
          </a:xfrm>
          <a:prstGeom prst="rect">
            <a:avLst/>
          </a:prstGeom>
          <a:noFill/>
        </p:spPr>
        <p:txBody>
          <a:bodyPr wrap="square">
            <a:spAutoFit/>
          </a:bodyPr>
          <a:lstStyle/>
          <a:p>
            <a:r>
              <a:rPr lang="de-DE" sz="2400" dirty="0"/>
              <a:t>Bluetooth Versionen</a:t>
            </a:r>
          </a:p>
          <a:p>
            <a:endParaRPr lang="de-DE" dirty="0"/>
          </a:p>
          <a:p>
            <a:pPr marL="285750" indent="-285750">
              <a:buFont typeface="Arial" panose="020B0604020202020204" pitchFamily="34" charset="0"/>
              <a:buChar char="•"/>
            </a:pPr>
            <a:r>
              <a:rPr lang="de-DE" dirty="0"/>
              <a:t>Erste Version 1.0a und 1.0b: mit maximal 732,2 </a:t>
            </a:r>
            <a:r>
              <a:rPr lang="de-DE" dirty="0" err="1"/>
              <a:t>kbit</a:t>
            </a:r>
            <a:r>
              <a:rPr lang="de-DE" dirty="0"/>
              <a:t>/s und erheblichen Sicherheitslücken (1999)</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1.1: massentauglich, erhöhte Signalstärke, beseitigten Sicherheitslücken (2001)</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1.2: unempfindlicher gegen fremde Signale (</a:t>
            </a:r>
            <a:r>
              <a:rPr lang="de-DE" dirty="0" err="1"/>
              <a:t>z.B</a:t>
            </a:r>
            <a:r>
              <a:rPr lang="de-DE" dirty="0"/>
              <a:t> WLAN), mit maximal 1 Mbit/s (2003)</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2.0 + EDR: Enhanced Data Rate führte zu verbesserten Geschwindigkeiten von bis zu 2,1 Mbit/s, abwärtskompatibel (2004)</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2.1 + EDR: Neue Funktionen: Secure Simple Pairing (2007)</a:t>
            </a:r>
          </a:p>
          <a:p>
            <a:pPr marL="285750" indent="-285750">
              <a:buFont typeface="Arial" panose="020B0604020202020204" pitchFamily="34" charset="0"/>
              <a:buChar char="•"/>
            </a:pPr>
            <a:endParaRPr lang="de-DE" sz="1600"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45704"/>
            <a:ext cx="4163766" cy="430887"/>
          </a:xfrm>
          <a:prstGeom prst="rect">
            <a:avLst/>
          </a:prstGeom>
          <a:noFill/>
        </p:spPr>
        <p:txBody>
          <a:bodyPr wrap="square" rtlCol="0">
            <a:spAutoFit/>
          </a:bodyPr>
          <a:lstStyle/>
          <a:p>
            <a:r>
              <a:rPr lang="de-DE" sz="1100" dirty="0"/>
              <a:t>Quellen: </a:t>
            </a:r>
            <a:r>
              <a:rPr lang="de-DE" sz="1100" dirty="0">
                <a:hlinkClick r:id="rId3"/>
              </a:rPr>
              <a:t>https://www.bluetoothtest.de/wissen/geschichte/</a:t>
            </a:r>
            <a:endParaRPr lang="de-DE" sz="1100" dirty="0"/>
          </a:p>
          <a:p>
            <a:r>
              <a:rPr lang="en-US" sz="1100" dirty="0">
                <a:hlinkClick r:id="rId4"/>
              </a:rPr>
              <a:t>https://de.wikipedia.org/wiki/Bluetooth#Bluetooth_4.1</a:t>
            </a:r>
            <a:endParaRPr lang="en-US" sz="1100" dirty="0"/>
          </a:p>
        </p:txBody>
      </p:sp>
    </p:spTree>
    <p:extLst>
      <p:ext uri="{BB962C8B-B14F-4D97-AF65-F5344CB8AC3E}">
        <p14:creationId xmlns:p14="http://schemas.microsoft.com/office/powerpoint/2010/main" val="3395251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3631763"/>
          </a:xfrm>
          <a:prstGeom prst="rect">
            <a:avLst/>
          </a:prstGeom>
          <a:noFill/>
        </p:spPr>
        <p:txBody>
          <a:bodyPr wrap="square">
            <a:spAutoFit/>
          </a:bodyPr>
          <a:lstStyle/>
          <a:p>
            <a:r>
              <a:rPr lang="de-DE" sz="2400" dirty="0"/>
              <a:t>Bluetooth Versionen</a:t>
            </a:r>
          </a:p>
          <a:p>
            <a:endParaRPr lang="de-DE" dirty="0"/>
          </a:p>
          <a:p>
            <a:pPr marL="285750" indent="-285750">
              <a:buFont typeface="Arial" panose="020B0604020202020204" pitchFamily="34" charset="0"/>
              <a:buChar char="•"/>
            </a:pPr>
            <a:r>
              <a:rPr lang="de-DE" dirty="0"/>
              <a:t>Bluetooth 3.0 + HS: höhere Datenraten mit der Nutzung eines zweiten Kanals, aber dafür störanfälliger für Fremdsignale (2009)</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4.0: Low Energy Feature (siehe Kapitel BLE), erhöhte Nutzungsdauer (2009)</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4.1: Geräte können im Host- und Clientmodus arbeiten (2013)</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4.2 Smart: verbesserte Sicherheit, Weiterentwicklung von BLE, schnellere Übertragungsraten (2014)</a:t>
            </a:r>
          </a:p>
          <a:p>
            <a:pPr marL="285750" indent="-285750">
              <a:buFont typeface="Arial" panose="020B0604020202020204" pitchFamily="34" charset="0"/>
              <a:buChar char="•"/>
            </a:pPr>
            <a:endParaRPr lang="de-DE" sz="1600"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45704"/>
            <a:ext cx="4163766" cy="430887"/>
          </a:xfrm>
          <a:prstGeom prst="rect">
            <a:avLst/>
          </a:prstGeom>
          <a:noFill/>
        </p:spPr>
        <p:txBody>
          <a:bodyPr wrap="square" rtlCol="0">
            <a:spAutoFit/>
          </a:bodyPr>
          <a:lstStyle/>
          <a:p>
            <a:r>
              <a:rPr lang="de-DE" sz="1100" dirty="0"/>
              <a:t>Quellen: </a:t>
            </a:r>
            <a:r>
              <a:rPr lang="de-DE" sz="1100" dirty="0">
                <a:hlinkClick r:id="rId3"/>
              </a:rPr>
              <a:t>https://www.bluetoothtest.de/wissen/geschichte/</a:t>
            </a:r>
            <a:endParaRPr lang="de-DE" sz="1100" dirty="0"/>
          </a:p>
          <a:p>
            <a:r>
              <a:rPr lang="en-US" sz="1100" dirty="0">
                <a:hlinkClick r:id="rId4"/>
              </a:rPr>
              <a:t>https://de.wikipedia.org/wiki/Bluetooth#Bluetooth_4.1</a:t>
            </a:r>
            <a:endParaRPr lang="en-US" sz="1100" dirty="0"/>
          </a:p>
        </p:txBody>
      </p:sp>
    </p:spTree>
    <p:extLst>
      <p:ext uri="{BB962C8B-B14F-4D97-AF65-F5344CB8AC3E}">
        <p14:creationId xmlns:p14="http://schemas.microsoft.com/office/powerpoint/2010/main" val="6055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2893100"/>
          </a:xfrm>
          <a:prstGeom prst="rect">
            <a:avLst/>
          </a:prstGeom>
          <a:noFill/>
        </p:spPr>
        <p:txBody>
          <a:bodyPr wrap="square">
            <a:spAutoFit/>
          </a:bodyPr>
          <a:lstStyle/>
          <a:p>
            <a:r>
              <a:rPr lang="de-DE" sz="2400" dirty="0"/>
              <a:t>Bluetooth Versionen</a:t>
            </a:r>
          </a:p>
          <a:p>
            <a:endParaRPr lang="de-DE" dirty="0"/>
          </a:p>
          <a:p>
            <a:pPr marL="285750" indent="-285750">
              <a:buFont typeface="Arial" panose="020B0604020202020204" pitchFamily="34" charset="0"/>
              <a:buChar char="•"/>
            </a:pPr>
            <a:r>
              <a:rPr lang="de-DE" dirty="0"/>
              <a:t>Bluetooth 5.0: Einführung von standortbezogene Informationen und „</a:t>
            </a:r>
            <a:r>
              <a:rPr lang="de-DE" dirty="0" err="1"/>
              <a:t>Periodic</a:t>
            </a:r>
            <a:r>
              <a:rPr lang="de-DE" dirty="0"/>
              <a:t> Advertising“ (2016)</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5.1: Erweiterung um Funktionen zur Richtungserkennung und Positionserfassung (2019/2020)</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Bluetooth 5.2: Einführung von LE Audio, Broadcast von Audiostreams (2020)</a:t>
            </a:r>
          </a:p>
          <a:p>
            <a:pPr marL="285750" indent="-285750">
              <a:buFont typeface="Arial" panose="020B0604020202020204" pitchFamily="34" charset="0"/>
              <a:buChar char="•"/>
            </a:pPr>
            <a:endParaRPr lang="de-DE" sz="1600"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6" y="6145704"/>
            <a:ext cx="4470007" cy="430887"/>
          </a:xfrm>
          <a:prstGeom prst="rect">
            <a:avLst/>
          </a:prstGeom>
          <a:noFill/>
        </p:spPr>
        <p:txBody>
          <a:bodyPr wrap="square" rtlCol="0">
            <a:spAutoFit/>
          </a:bodyPr>
          <a:lstStyle/>
          <a:p>
            <a:r>
              <a:rPr lang="de-DE" sz="1100" dirty="0"/>
              <a:t>Quellen: </a:t>
            </a:r>
            <a:r>
              <a:rPr lang="en-US" sz="1100" dirty="0">
                <a:hlinkClick r:id="rId3"/>
              </a:rPr>
              <a:t>https://trendblog.euronics.de/mobile-web/bluetooth-4-5</a:t>
            </a:r>
            <a:endParaRPr lang="en-US" sz="1100" dirty="0"/>
          </a:p>
          <a:p>
            <a:r>
              <a:rPr lang="en-US" sz="1100" dirty="0">
                <a:hlinkClick r:id="rId4"/>
              </a:rPr>
              <a:t>https://de.mathworks.com/help/comm/ug/ble_audio_features</a:t>
            </a:r>
            <a:endParaRPr lang="en-US" sz="1100" dirty="0"/>
          </a:p>
        </p:txBody>
      </p:sp>
      <p:pic>
        <p:nvPicPr>
          <p:cNvPr id="2050" name="Picture 2" descr="Bluetooth Low Energy Audio - MATLAB &amp;amp; Simulink - MathWorks Deutschland">
            <a:extLst>
              <a:ext uri="{FF2B5EF4-FFF2-40B4-BE49-F238E27FC236}">
                <a16:creationId xmlns:a16="http://schemas.microsoft.com/office/drawing/2014/main" id="{977B7C2B-FE19-47E8-8F8C-F6FE0A3A9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7137" y="3965640"/>
            <a:ext cx="4657725"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743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5078313"/>
          </a:xfrm>
          <a:prstGeom prst="rect">
            <a:avLst/>
          </a:prstGeom>
          <a:noFill/>
        </p:spPr>
        <p:txBody>
          <a:bodyPr wrap="square">
            <a:spAutoFit/>
          </a:bodyPr>
          <a:lstStyle/>
          <a:p>
            <a:r>
              <a:rPr lang="de-DE" sz="2400" dirty="0"/>
              <a:t>Bluetooth Classic</a:t>
            </a:r>
          </a:p>
          <a:p>
            <a:endParaRPr lang="de-DE" sz="2400" dirty="0"/>
          </a:p>
          <a:p>
            <a:pPr marL="342900" indent="-342900">
              <a:buFont typeface="Arial" panose="020B0604020202020204" pitchFamily="34" charset="0"/>
              <a:buChar char="•"/>
            </a:pPr>
            <a:r>
              <a:rPr lang="de-DE" dirty="0"/>
              <a:t>Funkverbindung mit geringem Stromverbrauch</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Übertragung von Daten über 79 Kanäle im 2.4 GHz Frequenzband</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Punkt zu Punkt Kommunikation</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Standardfunkprotokoll für Lautsprecher, Kopfhörer, Unterhaltungssysteme im Auto</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Unterstützung von</a:t>
            </a:r>
          </a:p>
          <a:p>
            <a:pPr marL="800100" lvl="1" indent="-342900">
              <a:buFont typeface="Arial" panose="020B0604020202020204" pitchFamily="34" charset="0"/>
              <a:buChar char="•"/>
            </a:pPr>
            <a:r>
              <a:rPr lang="de-DE" dirty="0"/>
              <a:t>Datenübertragung</a:t>
            </a:r>
          </a:p>
          <a:p>
            <a:pPr marL="800100" lvl="1" indent="-342900">
              <a:buFont typeface="Arial" panose="020B0604020202020204" pitchFamily="34" charset="0"/>
              <a:buChar char="•"/>
            </a:pPr>
            <a:r>
              <a:rPr lang="de-DE" dirty="0"/>
              <a:t>Mobilen Druckens</a:t>
            </a:r>
          </a:p>
          <a:p>
            <a:pPr marL="342900" indent="-342900">
              <a:buFont typeface="Arial" panose="020B0604020202020204" pitchFamily="34" charset="0"/>
              <a:buChar char="•"/>
            </a:pPr>
            <a:endParaRPr lang="de-DE" sz="2400" dirty="0"/>
          </a:p>
          <a:p>
            <a:endParaRPr lang="de-DE" dirty="0"/>
          </a:p>
          <a:p>
            <a:pPr marL="285750" indent="-285750">
              <a:buFont typeface="Arial" panose="020B0604020202020204" pitchFamily="34" charset="0"/>
              <a:buChar char="•"/>
            </a:pPr>
            <a:endParaRPr lang="de-DE" dirty="0"/>
          </a:p>
        </p:txBody>
      </p:sp>
      <p:sp>
        <p:nvSpPr>
          <p:cNvPr id="8" name="Textfeld 7">
            <a:extLst>
              <a:ext uri="{FF2B5EF4-FFF2-40B4-BE49-F238E27FC236}">
                <a16:creationId xmlns:a16="http://schemas.microsoft.com/office/drawing/2014/main" id="{7CBB993B-1397-4DC5-A1E9-5B5E37D72A65}"/>
              </a:ext>
            </a:extLst>
          </p:cNvPr>
          <p:cNvSpPr txBox="1"/>
          <p:nvPr/>
        </p:nvSpPr>
        <p:spPr>
          <a:xfrm>
            <a:off x="3493351" y="6314981"/>
            <a:ext cx="5205297" cy="261610"/>
          </a:xfrm>
          <a:prstGeom prst="rect">
            <a:avLst/>
          </a:prstGeom>
          <a:noFill/>
        </p:spPr>
        <p:txBody>
          <a:bodyPr wrap="square" rtlCol="0">
            <a:spAutoFit/>
          </a:bodyPr>
          <a:lstStyle/>
          <a:p>
            <a:r>
              <a:rPr lang="de-DE" sz="1100" dirty="0"/>
              <a:t>Quelle: </a:t>
            </a:r>
            <a:r>
              <a:rPr lang="de-DE" sz="1100" dirty="0">
                <a:hlinkClick r:id="rId3"/>
              </a:rPr>
              <a:t>https://www.bluetooth.com/de/learn-about-bluetooth/tech-overview/</a:t>
            </a:r>
            <a:endParaRPr lang="en-US" sz="1100" dirty="0"/>
          </a:p>
        </p:txBody>
      </p:sp>
    </p:spTree>
    <p:extLst>
      <p:ext uri="{BB962C8B-B14F-4D97-AF65-F5344CB8AC3E}">
        <p14:creationId xmlns:p14="http://schemas.microsoft.com/office/powerpoint/2010/main" val="2541022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6555641"/>
          </a:xfrm>
          <a:prstGeom prst="rect">
            <a:avLst/>
          </a:prstGeom>
          <a:noFill/>
        </p:spPr>
        <p:txBody>
          <a:bodyPr wrap="square">
            <a:spAutoFit/>
          </a:bodyPr>
          <a:lstStyle/>
          <a:p>
            <a:r>
              <a:rPr lang="de-DE" sz="2400" dirty="0"/>
              <a:t>Bluetooth Low Energy (BLE)</a:t>
            </a:r>
          </a:p>
          <a:p>
            <a:endParaRPr lang="de-DE" dirty="0"/>
          </a:p>
          <a:p>
            <a:pPr marL="342900" indent="-342900">
              <a:buFont typeface="Arial" panose="020B0604020202020204" pitchFamily="34" charset="0"/>
              <a:buChar char="•"/>
            </a:pPr>
            <a:r>
              <a:rPr lang="de-DE" dirty="0"/>
              <a:t>Energiesparender Betrieb (geringe Sendeleistung, Sleep/Wake-Up Modus)</a:t>
            </a:r>
          </a:p>
          <a:p>
            <a:pPr marL="800100" lvl="1" indent="-342900">
              <a:buFont typeface="Arial" panose="020B0604020202020204" pitchFamily="34" charset="0"/>
              <a:buChar char="•"/>
            </a:pPr>
            <a:r>
              <a:rPr lang="de-DE" dirty="0"/>
              <a:t>nützlich für Fitnesstracker, Sensoren und Spielzeug</a:t>
            </a:r>
          </a:p>
          <a:p>
            <a:pPr marL="342900"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Übertragung über 40 Kanäle im 2.4 GHz Frequenzband</a:t>
            </a:r>
          </a:p>
          <a:p>
            <a:pPr marL="342900"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Unterstützung mehrerer Kommunikationstopologien</a:t>
            </a:r>
          </a:p>
          <a:p>
            <a:pPr marL="800100" lvl="1" indent="-342900">
              <a:buFont typeface="Arial" panose="020B0604020202020204" pitchFamily="34" charset="0"/>
              <a:buChar char="•"/>
            </a:pPr>
            <a:r>
              <a:rPr lang="de-DE" dirty="0"/>
              <a:t>Point-</a:t>
            </a:r>
            <a:r>
              <a:rPr lang="de-DE" dirty="0" err="1"/>
              <a:t>to</a:t>
            </a:r>
            <a:r>
              <a:rPr lang="de-DE" dirty="0"/>
              <a:t>-Point</a:t>
            </a:r>
          </a:p>
          <a:p>
            <a:pPr marL="800100" lvl="1" indent="-342900">
              <a:buFont typeface="Arial" panose="020B0604020202020204" pitchFamily="34" charset="0"/>
              <a:buChar char="•"/>
            </a:pPr>
            <a:r>
              <a:rPr lang="de-DE" dirty="0"/>
              <a:t>Broadcast</a:t>
            </a:r>
          </a:p>
          <a:p>
            <a:pPr marL="800100" lvl="1" indent="-342900">
              <a:buFont typeface="Arial" panose="020B0604020202020204" pitchFamily="34" charset="0"/>
              <a:buChar char="•"/>
            </a:pPr>
            <a:r>
              <a:rPr lang="de-DE" dirty="0"/>
              <a:t>Mesh</a:t>
            </a:r>
          </a:p>
          <a:p>
            <a:endParaRPr lang="de-DE" sz="1600" dirty="0"/>
          </a:p>
          <a:p>
            <a:pPr marL="342900" indent="-342900">
              <a:buFont typeface="Arial" panose="020B0604020202020204" pitchFamily="34" charset="0"/>
              <a:buChar char="•"/>
            </a:pPr>
            <a:r>
              <a:rPr lang="de-DE" dirty="0"/>
              <a:t>Geräteortung</a:t>
            </a:r>
          </a:p>
          <a:p>
            <a:pPr marL="800100" lvl="1" indent="-342900">
              <a:buFont typeface="Arial" panose="020B0604020202020204" pitchFamily="34" charset="0"/>
              <a:buChar char="•"/>
            </a:pPr>
            <a:r>
              <a:rPr lang="de-DE" dirty="0"/>
              <a:t>Einfache Präsensfunktion (Advertising)</a:t>
            </a:r>
          </a:p>
          <a:p>
            <a:pPr marL="800100" lvl="1" indent="-342900">
              <a:buFont typeface="Arial" panose="020B0604020202020204" pitchFamily="34" charset="0"/>
              <a:buChar char="•"/>
            </a:pPr>
            <a:r>
              <a:rPr lang="de-DE" dirty="0"/>
              <a:t>Näherungsfunktion (RSSI)</a:t>
            </a:r>
          </a:p>
          <a:p>
            <a:pPr marL="800100" lvl="1" indent="-342900">
              <a:buFont typeface="Arial" panose="020B0604020202020204" pitchFamily="34" charset="0"/>
              <a:buChar char="•"/>
            </a:pPr>
            <a:r>
              <a:rPr lang="de-DE" dirty="0"/>
              <a:t>Richtungsbestimmung (</a:t>
            </a:r>
            <a:r>
              <a:rPr lang="de-DE" dirty="0" err="1"/>
              <a:t>AoA</a:t>
            </a:r>
            <a:r>
              <a:rPr lang="de-DE" dirty="0"/>
              <a:t>/</a:t>
            </a:r>
            <a:r>
              <a:rPr lang="de-DE" dirty="0" err="1"/>
              <a:t>AoD</a:t>
            </a:r>
            <a:r>
              <a:rPr lang="de-DE" dirty="0"/>
              <a:t>)</a:t>
            </a:r>
          </a:p>
          <a:p>
            <a:pPr marL="800100" lvl="1"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Erstellung von Gerätenetzwerken möglich</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493351" y="6314981"/>
            <a:ext cx="5205297" cy="261610"/>
          </a:xfrm>
          <a:prstGeom prst="rect">
            <a:avLst/>
          </a:prstGeom>
          <a:noFill/>
        </p:spPr>
        <p:txBody>
          <a:bodyPr wrap="square" rtlCol="0">
            <a:spAutoFit/>
          </a:bodyPr>
          <a:lstStyle/>
          <a:p>
            <a:r>
              <a:rPr lang="de-DE" sz="1100" dirty="0"/>
              <a:t>Quelle: </a:t>
            </a:r>
            <a:r>
              <a:rPr lang="de-DE" sz="1100" dirty="0">
                <a:hlinkClick r:id="rId3"/>
              </a:rPr>
              <a:t>https://www.bluetooth.com/de/learn-about-bluetooth/tech-overview/</a:t>
            </a:r>
            <a:endParaRPr lang="en-US" sz="1100" dirty="0"/>
          </a:p>
        </p:txBody>
      </p:sp>
    </p:spTree>
    <p:extLst>
      <p:ext uri="{BB962C8B-B14F-4D97-AF65-F5344CB8AC3E}">
        <p14:creationId xmlns:p14="http://schemas.microsoft.com/office/powerpoint/2010/main" val="6188665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4921577" cy="4708981"/>
          </a:xfrm>
          <a:prstGeom prst="rect">
            <a:avLst/>
          </a:prstGeom>
          <a:noFill/>
        </p:spPr>
        <p:txBody>
          <a:bodyPr wrap="square">
            <a:spAutoFit/>
          </a:bodyPr>
          <a:lstStyle/>
          <a:p>
            <a:r>
              <a:rPr lang="de-DE" sz="2400" dirty="0"/>
              <a:t>Geräteortung: Bluetooth Beacons</a:t>
            </a:r>
          </a:p>
          <a:p>
            <a:endParaRPr lang="de-DE" sz="2400" dirty="0"/>
          </a:p>
          <a:p>
            <a:pPr marL="342900" indent="-342900">
              <a:buFont typeface="Arial" panose="020B0604020202020204" pitchFamily="34" charset="0"/>
              <a:buChar char="•"/>
            </a:pPr>
            <a:r>
              <a:rPr lang="de-DE" dirty="0"/>
              <a:t>Kleiner Funksender</a:t>
            </a:r>
          </a:p>
          <a:p>
            <a:pPr marL="800100" lvl="1" indent="-342900">
              <a:buFont typeface="Arial" panose="020B0604020202020204" pitchFamily="34" charset="0"/>
              <a:buChar char="•"/>
            </a:pPr>
            <a:r>
              <a:rPr lang="de-DE" dirty="0"/>
              <a:t>Nutzung von BLE oder Bluetooth Smart Technologie</a:t>
            </a:r>
          </a:p>
          <a:p>
            <a:pPr marL="800100" lvl="1" indent="-342900">
              <a:buFont typeface="Arial" panose="020B0604020202020204" pitchFamily="34" charset="0"/>
              <a:buChar char="•"/>
            </a:pPr>
            <a:r>
              <a:rPr lang="de-DE" dirty="0"/>
              <a:t>Reichweite etwa 10–30 Meter</a:t>
            </a:r>
          </a:p>
          <a:p>
            <a:pPr marL="800100" lvl="1" indent="-342900">
              <a:buFont typeface="Arial" panose="020B0604020202020204" pitchFamily="34" charset="0"/>
              <a:buChar char="•"/>
            </a:pPr>
            <a:r>
              <a:rPr lang="de-DE" dirty="0"/>
              <a:t>Keine Kopplung oder Datentausch notwendig</a:t>
            </a:r>
          </a:p>
          <a:p>
            <a:pPr marL="800100" lvl="1" indent="-342900">
              <a:buFont typeface="Arial" panose="020B0604020202020204" pitchFamily="34" charset="0"/>
              <a:buChar char="•"/>
            </a:pPr>
            <a:r>
              <a:rPr lang="de-DE" dirty="0"/>
              <a:t>Übertragen „Advertising“ Pakete</a:t>
            </a:r>
          </a:p>
          <a:p>
            <a:pPr marL="1257300" lvl="2" indent="-342900">
              <a:buFont typeface="Arial" panose="020B0604020202020204" pitchFamily="34" charset="0"/>
              <a:buChar char="•"/>
            </a:pPr>
            <a:r>
              <a:rPr lang="de-DE" dirty="0"/>
              <a:t>einzigartige ID</a:t>
            </a:r>
          </a:p>
          <a:p>
            <a:pPr marL="1257300" lvl="2" indent="-342900">
              <a:buFont typeface="Arial" panose="020B0604020202020204" pitchFamily="34" charset="0"/>
              <a:buChar char="•"/>
            </a:pPr>
            <a:r>
              <a:rPr lang="de-DE" dirty="0"/>
              <a:t>Standortdaten</a:t>
            </a:r>
          </a:p>
          <a:p>
            <a:pPr marL="800100" lvl="1" indent="-342900">
              <a:buFont typeface="Arial" panose="020B0604020202020204" pitchFamily="34" charset="0"/>
              <a:buChar char="•"/>
            </a:pPr>
            <a:r>
              <a:rPr lang="de-DE" dirty="0"/>
              <a:t>Von empfangenden Geräten entdeckt (eng. </a:t>
            </a:r>
            <a:r>
              <a:rPr lang="de-DE" dirty="0" err="1"/>
              <a:t>discoverd</a:t>
            </a:r>
            <a:r>
              <a:rPr lang="de-DE" dirty="0"/>
              <a:t>) </a:t>
            </a:r>
          </a:p>
          <a:p>
            <a:pPr marL="800100" lvl="1" indent="-342900">
              <a:buFont typeface="Arial" panose="020B0604020202020204" pitchFamily="34" charset="0"/>
              <a:buChar char="•"/>
            </a:pPr>
            <a:r>
              <a:rPr lang="de-DE" dirty="0"/>
              <a:t>Ortsbestimmung mithilfe von RSSI</a:t>
            </a:r>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252968" y="6145704"/>
            <a:ext cx="5686064" cy="430887"/>
          </a:xfrm>
          <a:prstGeom prst="rect">
            <a:avLst/>
          </a:prstGeom>
          <a:noFill/>
        </p:spPr>
        <p:txBody>
          <a:bodyPr wrap="square" rtlCol="0">
            <a:spAutoFit/>
          </a:bodyPr>
          <a:lstStyle/>
          <a:p>
            <a:r>
              <a:rPr lang="de-DE" sz="1100" dirty="0"/>
              <a:t>Quellen: </a:t>
            </a:r>
            <a:r>
              <a:rPr lang="de-DE" sz="1100" dirty="0">
                <a:hlinkClick r:id="rId3"/>
              </a:rPr>
              <a:t>https://www.bluetooth.com/de/bluetooth-resources/intro-to-bluetooth-beacons/</a:t>
            </a:r>
            <a:endParaRPr lang="de-DE" sz="1100" dirty="0"/>
          </a:p>
          <a:p>
            <a:r>
              <a:rPr lang="en-US" sz="1100" dirty="0">
                <a:hlinkClick r:id="rId4"/>
              </a:rPr>
              <a:t>http://developex.com/blog/wp-content</a:t>
            </a:r>
            <a:endParaRPr lang="en-US" sz="1100" dirty="0"/>
          </a:p>
        </p:txBody>
      </p:sp>
      <p:pic>
        <p:nvPicPr>
          <p:cNvPr id="1026" name="Picture 2" descr="BLE Beacons for Tracking – Developex blog">
            <a:extLst>
              <a:ext uri="{FF2B5EF4-FFF2-40B4-BE49-F238E27FC236}">
                <a16:creationId xmlns:a16="http://schemas.microsoft.com/office/drawing/2014/main" id="{B4E8CDBC-3705-4204-BB1B-AECF0E0742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7082" y="2304550"/>
            <a:ext cx="5048251" cy="252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535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5539978"/>
          </a:xfrm>
          <a:prstGeom prst="rect">
            <a:avLst/>
          </a:prstGeom>
          <a:noFill/>
        </p:spPr>
        <p:txBody>
          <a:bodyPr wrap="square">
            <a:spAutoFit/>
          </a:bodyPr>
          <a:lstStyle/>
          <a:p>
            <a:r>
              <a:rPr lang="de-DE" sz="2400" dirty="0"/>
              <a:t>Geräteortung: Bluetooth Beacons</a:t>
            </a:r>
          </a:p>
          <a:p>
            <a:endParaRPr lang="de-DE" sz="2400" dirty="0"/>
          </a:p>
          <a:p>
            <a:pPr lvl="1"/>
            <a:r>
              <a:rPr lang="de-DE" dirty="0"/>
              <a:t>Beacon Standards</a:t>
            </a:r>
          </a:p>
          <a:p>
            <a:pPr marL="1257300" lvl="2" indent="-342900">
              <a:buFont typeface="Arial" panose="020B0604020202020204" pitchFamily="34" charset="0"/>
              <a:buChar char="•"/>
            </a:pPr>
            <a:r>
              <a:rPr lang="de-DE" dirty="0"/>
              <a:t>iBeacon (Apple) „Advertising </a:t>
            </a:r>
            <a:r>
              <a:rPr lang="de-DE" dirty="0" err="1"/>
              <a:t>Packets</a:t>
            </a:r>
            <a:r>
              <a:rPr lang="de-DE" dirty="0"/>
              <a:t>“</a:t>
            </a:r>
          </a:p>
          <a:p>
            <a:pPr marL="1714500" lvl="3" indent="-342900">
              <a:buFont typeface="Arial" panose="020B0604020202020204" pitchFamily="34" charset="0"/>
              <a:buChar char="•"/>
            </a:pPr>
            <a:r>
              <a:rPr lang="de-DE" dirty="0"/>
              <a:t>Senden: UUID, Major, Minor, </a:t>
            </a:r>
            <a:r>
              <a:rPr lang="de-DE" dirty="0" err="1"/>
              <a:t>Tx</a:t>
            </a:r>
            <a:r>
              <a:rPr lang="de-DE" dirty="0"/>
              <a:t> Power</a:t>
            </a:r>
          </a:p>
          <a:p>
            <a:pPr marL="1714500" lvl="3" indent="-342900">
              <a:buFont typeface="Arial" panose="020B0604020202020204" pitchFamily="34" charset="0"/>
              <a:buChar char="•"/>
            </a:pPr>
            <a:r>
              <a:rPr lang="de-DE" dirty="0"/>
              <a:t>Befindet man sich in Reichweite des Beacons kann die App diese Daten nutzen um standortgenaue Informationen anzuzeigen</a:t>
            </a:r>
          </a:p>
          <a:p>
            <a:pPr marL="1714500" lvl="3" indent="-342900">
              <a:buFont typeface="Arial" panose="020B0604020202020204" pitchFamily="34" charset="0"/>
              <a:buChar char="•"/>
            </a:pPr>
            <a:endParaRPr lang="de-DE" dirty="0"/>
          </a:p>
          <a:p>
            <a:pPr marL="1257300" lvl="2" indent="-342900">
              <a:buFont typeface="Arial" panose="020B0604020202020204" pitchFamily="34" charset="0"/>
              <a:buChar char="•"/>
            </a:pPr>
            <a:r>
              <a:rPr lang="de-DE" dirty="0" err="1"/>
              <a:t>Eddystone</a:t>
            </a:r>
            <a:r>
              <a:rPr lang="de-DE" dirty="0"/>
              <a:t> (Google) besitzt verschiedene „Advertising </a:t>
            </a:r>
            <a:r>
              <a:rPr lang="de-DE" dirty="0" err="1"/>
              <a:t>Packets</a:t>
            </a:r>
            <a:r>
              <a:rPr lang="de-DE" dirty="0"/>
              <a:t>“</a:t>
            </a:r>
          </a:p>
          <a:p>
            <a:pPr marL="1657350" lvl="3" indent="-285750">
              <a:buFont typeface="Arial" panose="020B0604020202020204" pitchFamily="34" charset="0"/>
              <a:buChar char="•"/>
            </a:pPr>
            <a:r>
              <a:rPr lang="de-DE" dirty="0" err="1"/>
              <a:t>Eddystone</a:t>
            </a:r>
            <a:r>
              <a:rPr lang="de-DE" dirty="0"/>
              <a:t>-UID: zur Ortsbestimmung</a:t>
            </a:r>
          </a:p>
          <a:p>
            <a:pPr marL="1657350" lvl="3" indent="-285750">
              <a:buFont typeface="Arial" panose="020B0604020202020204" pitchFamily="34" charset="0"/>
              <a:buChar char="•"/>
            </a:pPr>
            <a:r>
              <a:rPr lang="de-DE" dirty="0" err="1"/>
              <a:t>Eddystone</a:t>
            </a:r>
            <a:r>
              <a:rPr lang="de-DE" dirty="0"/>
              <a:t>-URL: sendet URLs die vom Gerät erkannt und geöffnet werden</a:t>
            </a:r>
          </a:p>
          <a:p>
            <a:pPr marL="1657350" lvl="3" indent="-285750">
              <a:buFont typeface="Arial" panose="020B0604020202020204" pitchFamily="34" charset="0"/>
              <a:buChar char="•"/>
            </a:pPr>
            <a:r>
              <a:rPr lang="de-DE" dirty="0" err="1"/>
              <a:t>Eddystone</a:t>
            </a:r>
            <a:r>
              <a:rPr lang="de-DE" dirty="0"/>
              <a:t>-TLM: Übertragen den Zustand des Beacons (Akku, Betriebszeit, Temperaturen usw.)</a:t>
            </a:r>
          </a:p>
          <a:p>
            <a:pPr marL="1657350" lvl="3" indent="-285750">
              <a:buFont typeface="Arial" panose="020B0604020202020204" pitchFamily="34" charset="0"/>
              <a:buChar char="•"/>
            </a:pPr>
            <a:r>
              <a:rPr lang="de-DE" dirty="0" err="1"/>
              <a:t>Eddystone</a:t>
            </a:r>
            <a:r>
              <a:rPr lang="de-DE" dirty="0"/>
              <a:t>-EID: Zuständig für Sicherheit und Datenschutz</a:t>
            </a:r>
          </a:p>
          <a:p>
            <a:pPr marL="1714500" lvl="3"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2958413" y="5976427"/>
            <a:ext cx="5724492" cy="600164"/>
          </a:xfrm>
          <a:prstGeom prst="rect">
            <a:avLst/>
          </a:prstGeom>
          <a:noFill/>
        </p:spPr>
        <p:txBody>
          <a:bodyPr wrap="square" rtlCol="0">
            <a:spAutoFit/>
          </a:bodyPr>
          <a:lstStyle/>
          <a:p>
            <a:r>
              <a:rPr lang="de-DE" sz="1100" dirty="0"/>
              <a:t>Quellen: </a:t>
            </a:r>
            <a:r>
              <a:rPr lang="de-DE" sz="1100" dirty="0">
                <a:hlinkClick r:id="rId3"/>
              </a:rPr>
              <a:t>https://www.bluetooth.com/de/bluetooth-resources/intro-to-bluetooth-beacons/</a:t>
            </a:r>
            <a:endParaRPr lang="de-DE" sz="1100" dirty="0"/>
          </a:p>
          <a:p>
            <a:r>
              <a:rPr lang="en-US" sz="1100" dirty="0">
                <a:hlinkClick r:id="rId4"/>
              </a:rPr>
              <a:t>https://www.professional-system.de/basics/ibeacons-die-technologie-dahinter/</a:t>
            </a:r>
            <a:endParaRPr lang="en-US" sz="1100" dirty="0"/>
          </a:p>
          <a:p>
            <a:r>
              <a:rPr lang="en-US" sz="1100" dirty="0">
                <a:hlinkClick r:id="rId5"/>
              </a:rPr>
              <a:t>https://www.mokoblue.com/de/all-about-eddystone-beacon/</a:t>
            </a:r>
            <a:endParaRPr lang="en-US" sz="1100" dirty="0"/>
          </a:p>
        </p:txBody>
      </p:sp>
    </p:spTree>
    <p:extLst>
      <p:ext uri="{BB962C8B-B14F-4D97-AF65-F5344CB8AC3E}">
        <p14:creationId xmlns:p14="http://schemas.microsoft.com/office/powerpoint/2010/main" val="2278668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4862870"/>
          </a:xfrm>
          <a:prstGeom prst="rect">
            <a:avLst/>
          </a:prstGeom>
          <a:noFill/>
        </p:spPr>
        <p:txBody>
          <a:bodyPr wrap="square">
            <a:spAutoFit/>
          </a:bodyPr>
          <a:lstStyle/>
          <a:p>
            <a:r>
              <a:rPr lang="de-DE" sz="2400" dirty="0"/>
              <a:t>Bluetooth: Connection Setup</a:t>
            </a:r>
          </a:p>
          <a:p>
            <a:endParaRPr lang="de-DE" sz="2400" dirty="0"/>
          </a:p>
          <a:p>
            <a:pPr marL="342900" indent="-342900">
              <a:buFont typeface="Arial" panose="020B0604020202020204" pitchFamily="34" charset="0"/>
              <a:buChar char="•"/>
            </a:pPr>
            <a:r>
              <a:rPr lang="de-DE" dirty="0"/>
              <a:t>Master-Slave-Funktionsprinzip</a:t>
            </a:r>
          </a:p>
          <a:p>
            <a:endParaRPr lang="de-DE" sz="1600" dirty="0"/>
          </a:p>
          <a:p>
            <a:pPr marL="342900" indent="-342900">
              <a:buFont typeface="Arial" panose="020B0604020202020204" pitchFamily="34" charset="0"/>
              <a:buChar char="•"/>
            </a:pPr>
            <a:r>
              <a:rPr lang="de-DE" dirty="0"/>
              <a:t>Verbindung zwischen Sender und Empfänger nach dem entsprechenden Bluetooth-Protokoll </a:t>
            </a:r>
          </a:p>
          <a:p>
            <a:endParaRPr lang="de-DE" sz="1600" dirty="0"/>
          </a:p>
          <a:p>
            <a:pPr marL="342900" indent="-342900">
              <a:buFont typeface="Arial" panose="020B0604020202020204" pitchFamily="34" charset="0"/>
              <a:buChar char="•"/>
            </a:pPr>
            <a:r>
              <a:rPr lang="de-DE" dirty="0"/>
              <a:t>Identifizierung der Geräte über eine einzigartige 48-Bit lange MAC Adresse</a:t>
            </a:r>
          </a:p>
          <a:p>
            <a:pPr marL="342900"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Unverbundene Geräte lauschen nach Nachrichten (Scan Modus)</a:t>
            </a:r>
          </a:p>
          <a:p>
            <a:pPr marL="342900"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Kontakt zu Slaves über eine „</a:t>
            </a:r>
            <a:r>
              <a:rPr lang="de-DE" dirty="0" err="1"/>
              <a:t>inquiry</a:t>
            </a:r>
            <a:r>
              <a:rPr lang="de-DE" dirty="0"/>
              <a:t>“(Erkundigung)-Nachricht und anschließender „Page-Message“ (ausrufen, Nachricht)</a:t>
            </a:r>
          </a:p>
          <a:p>
            <a:pPr marL="342900"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Danach folgt der Page-Zustand: Master sendet Page-Telegramme an die Slaves. Darauffolgend ist der Master mit den Slaves verbunden.</a:t>
            </a:r>
          </a:p>
          <a:p>
            <a:pPr marL="342900" indent="-342900">
              <a:buFont typeface="Arial" panose="020B0604020202020204" pitchFamily="34" charset="0"/>
              <a:buChar char="•"/>
            </a:pPr>
            <a:endParaRPr lang="de-DE" sz="2000"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917557" y="6314981"/>
            <a:ext cx="4356885" cy="261610"/>
          </a:xfrm>
          <a:prstGeom prst="rect">
            <a:avLst/>
          </a:prstGeom>
          <a:noFill/>
        </p:spPr>
        <p:txBody>
          <a:bodyPr wrap="square" rtlCol="0">
            <a:spAutoFit/>
          </a:bodyPr>
          <a:lstStyle/>
          <a:p>
            <a:r>
              <a:rPr lang="de-DE" sz="1100" dirty="0"/>
              <a:t>Quelle: </a:t>
            </a:r>
            <a:r>
              <a:rPr lang="de-DE" sz="1100" dirty="0">
                <a:hlinkClick r:id="rId3"/>
              </a:rPr>
              <a:t>https://de.wikipedia.org/wiki/Bluetooth#Verbindungsaufbau</a:t>
            </a:r>
            <a:endParaRPr lang="en-US" sz="1100" dirty="0"/>
          </a:p>
        </p:txBody>
      </p:sp>
    </p:spTree>
    <p:extLst>
      <p:ext uri="{BB962C8B-B14F-4D97-AF65-F5344CB8AC3E}">
        <p14:creationId xmlns:p14="http://schemas.microsoft.com/office/powerpoint/2010/main" val="3519195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5909310"/>
          </a:xfrm>
          <a:prstGeom prst="rect">
            <a:avLst/>
          </a:prstGeom>
          <a:noFill/>
        </p:spPr>
        <p:txBody>
          <a:bodyPr wrap="square">
            <a:spAutoFit/>
          </a:bodyPr>
          <a:lstStyle/>
          <a:p>
            <a:r>
              <a:rPr lang="de-DE" sz="2400" dirty="0"/>
              <a:t>Bluetooth LE: GAP, GATT und ATT</a:t>
            </a:r>
          </a:p>
          <a:p>
            <a:endParaRPr lang="de-DE" sz="2400" dirty="0"/>
          </a:p>
          <a:p>
            <a:r>
              <a:rPr lang="de-DE" dirty="0" err="1"/>
              <a:t>Generic</a:t>
            </a:r>
            <a:r>
              <a:rPr lang="de-DE" dirty="0"/>
              <a:t> Access Profile (GAP) </a:t>
            </a:r>
          </a:p>
          <a:p>
            <a:pPr marL="285750" indent="-285750">
              <a:buFont typeface="Arial" panose="020B0604020202020204" pitchFamily="34" charset="0"/>
              <a:buChar char="•"/>
            </a:pPr>
            <a:r>
              <a:rPr lang="de-DE" dirty="0"/>
              <a:t>Profil für das Verbindungsmanagement und Authentifizierung</a:t>
            </a:r>
          </a:p>
          <a:p>
            <a:pPr marL="285750" indent="-285750">
              <a:buFont typeface="Arial" panose="020B0604020202020204" pitchFamily="34" charset="0"/>
              <a:buChar char="•"/>
            </a:pPr>
            <a:endParaRPr lang="de-DE" dirty="0"/>
          </a:p>
          <a:p>
            <a:r>
              <a:rPr lang="de-DE" dirty="0" err="1"/>
              <a:t>Generic</a:t>
            </a:r>
            <a:r>
              <a:rPr lang="de-DE" dirty="0"/>
              <a:t> Attribute Profile (GATT)</a:t>
            </a:r>
          </a:p>
          <a:p>
            <a:pPr marL="285750" indent="-285750">
              <a:buFont typeface="Arial" panose="020B0604020202020204" pitchFamily="34" charset="0"/>
              <a:buChar char="•"/>
            </a:pPr>
            <a:r>
              <a:rPr lang="de-DE" dirty="0"/>
              <a:t>Umfassen Verwaltungsprofile, Sensorprofile und Profile für die Zugriffssteuerung</a:t>
            </a:r>
          </a:p>
          <a:p>
            <a:pPr marL="285750" indent="-285750">
              <a:buFont typeface="Arial" panose="020B0604020202020204" pitchFamily="34" charset="0"/>
              <a:buChar char="•"/>
            </a:pPr>
            <a:r>
              <a:rPr lang="de-DE" dirty="0"/>
              <a:t>Rollen:</a:t>
            </a:r>
          </a:p>
          <a:p>
            <a:pPr marL="742950" lvl="1" indent="-285750">
              <a:buFont typeface="Arial" panose="020B0604020202020204" pitchFamily="34" charset="0"/>
              <a:buChar char="•"/>
            </a:pPr>
            <a:r>
              <a:rPr lang="de-DE" dirty="0"/>
              <a:t>Client: sendet Anfragen an den GATT Server, kann Eigenschaften vom Server lesen und schreiben</a:t>
            </a:r>
          </a:p>
          <a:p>
            <a:pPr marL="742950" lvl="1" indent="-285750">
              <a:buFont typeface="Arial" panose="020B0604020202020204" pitchFamily="34" charset="0"/>
              <a:buChar char="•"/>
            </a:pPr>
            <a:r>
              <a:rPr lang="de-DE" dirty="0"/>
              <a:t>Server: speichert Eigenschaften, stellt auf Anfrage die Eigenschaften für den Client verfügbar</a:t>
            </a:r>
          </a:p>
          <a:p>
            <a:endParaRPr lang="de-DE" dirty="0">
              <a:solidFill>
                <a:srgbClr val="000000"/>
              </a:solidFill>
              <a:latin typeface="Calibri" panose="020F0502020204030204" pitchFamily="34" charset="0"/>
            </a:endParaRPr>
          </a:p>
          <a:p>
            <a:r>
              <a:rPr lang="de-DE" dirty="0"/>
              <a:t>Attribute Protocol (ATT):</a:t>
            </a:r>
          </a:p>
          <a:p>
            <a:pPr marL="285750" indent="-285750">
              <a:buFont typeface="Arial" panose="020B0604020202020204" pitchFamily="34" charset="0"/>
              <a:buChar char="•"/>
            </a:pPr>
            <a:r>
              <a:rPr lang="de-DE" dirty="0"/>
              <a:t>Client-Server-Protokoll für den Datenaustausch von Sensordaten</a:t>
            </a:r>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8" name="Textfeld 7">
            <a:extLst>
              <a:ext uri="{FF2B5EF4-FFF2-40B4-BE49-F238E27FC236}">
                <a16:creationId xmlns:a16="http://schemas.microsoft.com/office/drawing/2014/main" id="{A8C16205-CF42-49F4-9A0B-BF82B4F8E0DD}"/>
              </a:ext>
            </a:extLst>
          </p:cNvPr>
          <p:cNvSpPr txBox="1"/>
          <p:nvPr/>
        </p:nvSpPr>
        <p:spPr>
          <a:xfrm>
            <a:off x="4665024" y="6314981"/>
            <a:ext cx="2311269" cy="261610"/>
          </a:xfrm>
          <a:prstGeom prst="rect">
            <a:avLst/>
          </a:prstGeom>
          <a:noFill/>
        </p:spPr>
        <p:txBody>
          <a:bodyPr wrap="square" rtlCol="0">
            <a:spAutoFit/>
          </a:bodyPr>
          <a:lstStyle/>
          <a:p>
            <a:r>
              <a:rPr lang="de-DE" sz="1100" dirty="0"/>
              <a:t>Quelle: </a:t>
            </a:r>
            <a:r>
              <a:rPr lang="de-DE" sz="1100" dirty="0">
                <a:hlinkClick r:id="rId3"/>
              </a:rPr>
              <a:t>https://www.itwissen.info/</a:t>
            </a:r>
            <a:endParaRPr lang="en-US" sz="1100" dirty="0"/>
          </a:p>
        </p:txBody>
      </p:sp>
    </p:spTree>
    <p:extLst>
      <p:ext uri="{BB962C8B-B14F-4D97-AF65-F5344CB8AC3E}">
        <p14:creationId xmlns:p14="http://schemas.microsoft.com/office/powerpoint/2010/main" val="2226672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4985980"/>
          </a:xfrm>
          <a:prstGeom prst="rect">
            <a:avLst/>
          </a:prstGeom>
          <a:noFill/>
        </p:spPr>
        <p:txBody>
          <a:bodyPr wrap="square">
            <a:spAutoFit/>
          </a:bodyPr>
          <a:lstStyle/>
          <a:p>
            <a:r>
              <a:rPr lang="de-DE" sz="2400" dirty="0"/>
              <a:t>Bluetooth LE: Services, </a:t>
            </a:r>
            <a:r>
              <a:rPr lang="de-DE" sz="2400" dirty="0" err="1"/>
              <a:t>Characteristics</a:t>
            </a:r>
            <a:r>
              <a:rPr lang="de-DE" sz="2400" dirty="0"/>
              <a:t>, </a:t>
            </a:r>
            <a:r>
              <a:rPr lang="de-DE" sz="2400" dirty="0" err="1"/>
              <a:t>Descriptors</a:t>
            </a:r>
            <a:endParaRPr lang="de-DE" sz="2400" dirty="0"/>
          </a:p>
          <a:p>
            <a:endParaRPr lang="de-DE" sz="2400" dirty="0"/>
          </a:p>
          <a:p>
            <a:r>
              <a:rPr lang="de-DE" dirty="0"/>
              <a:t>Services</a:t>
            </a:r>
          </a:p>
          <a:p>
            <a:pPr marL="285750" indent="-285750">
              <a:buFont typeface="Arial" panose="020B0604020202020204" pitchFamily="34" charset="0"/>
              <a:buChar char="•"/>
            </a:pPr>
            <a:r>
              <a:rPr lang="de-DE" dirty="0"/>
              <a:t>Gruppieren logisch ähnliche Charakteristiken in einem Service zusammen.</a:t>
            </a:r>
          </a:p>
          <a:p>
            <a:pPr marL="285750" indent="-285750">
              <a:buFont typeface="Arial" panose="020B0604020202020204" pitchFamily="34" charset="0"/>
              <a:buChar char="•"/>
            </a:pPr>
            <a:endParaRPr lang="de-DE" dirty="0"/>
          </a:p>
          <a:p>
            <a:r>
              <a:rPr lang="de-DE" dirty="0" err="1"/>
              <a:t>Characteristics</a:t>
            </a:r>
            <a:endParaRPr lang="de-DE" dirty="0"/>
          </a:p>
          <a:p>
            <a:pPr marL="285750" indent="-285750">
              <a:buFont typeface="Arial" panose="020B0604020202020204" pitchFamily="34" charset="0"/>
              <a:buChar char="•"/>
            </a:pPr>
            <a:r>
              <a:rPr lang="de-DE" dirty="0"/>
              <a:t>Daten die sich auf den internen Status des Geräts beziehen oder Messungen der Umgebung, die ein Sensor erfasst.</a:t>
            </a:r>
          </a:p>
          <a:p>
            <a:pPr marL="285750" indent="-285750">
              <a:buFont typeface="Arial" panose="020B0604020202020204" pitchFamily="34" charset="0"/>
              <a:buChar char="•"/>
            </a:pPr>
            <a:endParaRPr lang="de-DE" dirty="0"/>
          </a:p>
          <a:p>
            <a:r>
              <a:rPr lang="de-DE" dirty="0" err="1"/>
              <a:t>Descriptors</a:t>
            </a:r>
            <a:endParaRPr lang="de-DE" dirty="0"/>
          </a:p>
          <a:p>
            <a:pPr marL="285750" indent="-285750">
              <a:buFont typeface="Arial" panose="020B0604020202020204" pitchFamily="34" charset="0"/>
              <a:buChar char="•"/>
            </a:pPr>
            <a:r>
              <a:rPr lang="de-DE" dirty="0"/>
              <a:t>Metadaten, die Einzelheiten der zugehörigen Charakteristik erweitern oder die Konfiguration eines Verhaltens ermöglichen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639466" y="6293774"/>
            <a:ext cx="4913067" cy="261610"/>
          </a:xfrm>
          <a:prstGeom prst="rect">
            <a:avLst/>
          </a:prstGeom>
          <a:noFill/>
        </p:spPr>
        <p:txBody>
          <a:bodyPr wrap="square" rtlCol="0">
            <a:spAutoFit/>
          </a:bodyPr>
          <a:lstStyle/>
          <a:p>
            <a:r>
              <a:rPr lang="de-DE" sz="1100" dirty="0"/>
              <a:t>Quelle: </a:t>
            </a:r>
            <a:r>
              <a:rPr lang="de-DE" sz="1100" dirty="0">
                <a:hlinkClick r:id="rId3"/>
              </a:rPr>
              <a:t>https://www.bluetooth.com/blog/a-developers-guide-to-bluetooth/</a:t>
            </a:r>
            <a:endParaRPr lang="en-US" sz="1100" dirty="0"/>
          </a:p>
        </p:txBody>
      </p:sp>
    </p:spTree>
    <p:extLst>
      <p:ext uri="{BB962C8B-B14F-4D97-AF65-F5344CB8AC3E}">
        <p14:creationId xmlns:p14="http://schemas.microsoft.com/office/powerpoint/2010/main" val="1460960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569660"/>
          </a:xfrm>
          <a:prstGeom prst="rect">
            <a:avLst/>
          </a:prstGeom>
          <a:noFill/>
        </p:spPr>
        <p:txBody>
          <a:bodyPr wrap="square">
            <a:spAutoFit/>
          </a:bodyPr>
          <a:lstStyle/>
          <a:p>
            <a:r>
              <a:rPr lang="de-DE" sz="2400" dirty="0"/>
              <a:t>Verzerrung der realen Welt auf Karten</a:t>
            </a:r>
          </a:p>
          <a:p>
            <a:endParaRPr lang="de-DE" dirty="0"/>
          </a:p>
          <a:p>
            <a:r>
              <a:rPr lang="de-DE" dirty="0"/>
              <a:t>Die klassische Weltkarte, wie wir sie kennengelernt haben, entspricht nicht der Realität. Diese Karte entstand mithilfe der Mercator-Projektion. Dabei wird die Erde als Zylinder abgebildet und anschließend aufgerollt.</a:t>
            </a:r>
          </a:p>
        </p:txBody>
      </p:sp>
      <p:pic>
        <p:nvPicPr>
          <p:cNvPr id="4102" name="Picture 6">
            <a:extLst>
              <a:ext uri="{FF2B5EF4-FFF2-40B4-BE49-F238E27FC236}">
                <a16:creationId xmlns:a16="http://schemas.microsoft.com/office/drawing/2014/main" id="{C64E90A6-D769-4EEE-BF89-AC0705FF2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414" y="2784164"/>
            <a:ext cx="3191172" cy="340307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217E69A8-EAAD-4639-885E-5B5C17963009}"/>
              </a:ext>
            </a:extLst>
          </p:cNvPr>
          <p:cNvSpPr txBox="1"/>
          <p:nvPr/>
        </p:nvSpPr>
        <p:spPr>
          <a:xfrm>
            <a:off x="3061354" y="6319391"/>
            <a:ext cx="6069292" cy="538609"/>
          </a:xfrm>
          <a:prstGeom prst="rect">
            <a:avLst/>
          </a:prstGeom>
          <a:noFill/>
        </p:spPr>
        <p:txBody>
          <a:bodyPr wrap="square" rtlCol="0">
            <a:spAutoFit/>
          </a:bodyPr>
          <a:lstStyle/>
          <a:p>
            <a:r>
              <a:rPr lang="de-DE" sz="1100" dirty="0"/>
              <a:t>Quelle: </a:t>
            </a:r>
            <a:r>
              <a:rPr lang="en-US" sz="1100" dirty="0">
                <a:hlinkClick r:id="rId4"/>
              </a:rPr>
              <a:t>https://de.wikipedia.org/wiki/Mercator-Projektion#Transversale_Mercator-Projektion</a:t>
            </a:r>
            <a:endParaRPr lang="en-US" sz="1100" dirty="0"/>
          </a:p>
          <a:p>
            <a:endParaRPr lang="de-DE" dirty="0"/>
          </a:p>
        </p:txBody>
      </p:sp>
    </p:spTree>
    <p:extLst>
      <p:ext uri="{BB962C8B-B14F-4D97-AF65-F5344CB8AC3E}">
        <p14:creationId xmlns:p14="http://schemas.microsoft.com/office/powerpoint/2010/main" val="39669851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80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4339650"/>
          </a:xfrm>
          <a:prstGeom prst="rect">
            <a:avLst/>
          </a:prstGeom>
          <a:noFill/>
        </p:spPr>
        <p:txBody>
          <a:bodyPr wrap="square">
            <a:spAutoFit/>
          </a:bodyPr>
          <a:lstStyle/>
          <a:p>
            <a:r>
              <a:rPr lang="de-DE" sz="2400" dirty="0"/>
              <a:t>Konkurrenten von Bluetooth</a:t>
            </a:r>
          </a:p>
          <a:p>
            <a:endParaRPr lang="de-DE" sz="2400" dirty="0"/>
          </a:p>
          <a:p>
            <a:r>
              <a:rPr lang="de-DE" sz="2400" dirty="0"/>
              <a:t>Ant+</a:t>
            </a:r>
          </a:p>
          <a:p>
            <a:pPr marL="285750" indent="-285750">
              <a:buFont typeface="Arial" panose="020B0604020202020204" pitchFamily="34" charset="0"/>
              <a:buChar char="•"/>
            </a:pPr>
            <a:r>
              <a:rPr lang="de-DE" dirty="0"/>
              <a:t>Nicht-standardisierte Low-Power-Funktechnologie</a:t>
            </a:r>
          </a:p>
          <a:p>
            <a:pPr marL="285750" indent="-285750">
              <a:buFont typeface="Arial" panose="020B0604020202020204" pitchFamily="34" charset="0"/>
              <a:buChar char="•"/>
            </a:pPr>
            <a:r>
              <a:rPr lang="de-DE" dirty="0"/>
              <a:t>Einsatzbereiche Sport und Fitness, Medizintechnik</a:t>
            </a:r>
          </a:p>
          <a:p>
            <a:pPr marL="285750" indent="-285750">
              <a:buFont typeface="Arial" panose="020B0604020202020204" pitchFamily="34" charset="0"/>
              <a:buChar char="•"/>
            </a:pPr>
            <a:r>
              <a:rPr lang="de-DE" dirty="0">
                <a:hlinkClick r:id="rId3"/>
              </a:rPr>
              <a:t>https://www.thisisant.com/</a:t>
            </a:r>
            <a:endParaRPr lang="de-DE" dirty="0"/>
          </a:p>
          <a:p>
            <a:pPr marL="285750" indent="-285750">
              <a:buFont typeface="Arial" panose="020B0604020202020204" pitchFamily="34" charset="0"/>
              <a:buChar char="•"/>
            </a:pPr>
            <a:endParaRPr lang="de-DE" dirty="0"/>
          </a:p>
          <a:p>
            <a:r>
              <a:rPr lang="de-DE" sz="2400" dirty="0" err="1"/>
              <a:t>Zigbee</a:t>
            </a:r>
            <a:endParaRPr lang="de-DE" sz="2400" dirty="0"/>
          </a:p>
          <a:p>
            <a:pPr marL="285750" indent="-285750">
              <a:buFont typeface="Arial" panose="020B0604020202020204" pitchFamily="34" charset="0"/>
              <a:buChar char="•"/>
            </a:pPr>
            <a:r>
              <a:rPr lang="de-DE" dirty="0"/>
              <a:t>Funknetztechnik, welche auf den von IEEE 802.15.4 unteren Schichten für die Funkübertragung aufsetzt</a:t>
            </a:r>
          </a:p>
          <a:p>
            <a:pPr marL="285750" indent="-285750">
              <a:buFont typeface="Arial" panose="020B0604020202020204" pitchFamily="34" charset="0"/>
              <a:buChar char="•"/>
            </a:pPr>
            <a:r>
              <a:rPr lang="de-DE" dirty="0"/>
              <a:t>Einsatzbereiche Smart Home, Industrie- und Automatisierungstechnik und Medizintechnik</a:t>
            </a:r>
          </a:p>
          <a:p>
            <a:pPr marL="285750" indent="-285750">
              <a:buFont typeface="Arial" panose="020B0604020202020204" pitchFamily="34" charset="0"/>
              <a:buChar char="•"/>
            </a:pPr>
            <a:r>
              <a:rPr lang="de-DE" dirty="0">
                <a:hlinkClick r:id="rId4"/>
              </a:rPr>
              <a:t>https://csa-iot.org/all-solutions/zigbee/</a:t>
            </a:r>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45704"/>
            <a:ext cx="4163766" cy="430887"/>
          </a:xfrm>
          <a:prstGeom prst="rect">
            <a:avLst/>
          </a:prstGeom>
          <a:noFill/>
        </p:spPr>
        <p:txBody>
          <a:bodyPr wrap="square" rtlCol="0">
            <a:spAutoFit/>
          </a:bodyPr>
          <a:lstStyle/>
          <a:p>
            <a:r>
              <a:rPr lang="de-DE" sz="1100" dirty="0"/>
              <a:t>Quellen: </a:t>
            </a:r>
            <a:r>
              <a:rPr lang="de-DE" sz="1100" dirty="0">
                <a:hlinkClick r:id="rId5"/>
              </a:rPr>
              <a:t>https://www.itwissen.info/ANT-plus-ANT-plus.html </a:t>
            </a:r>
            <a:r>
              <a:rPr lang="en-US" sz="1100" dirty="0">
                <a:hlinkClick r:id="rId6"/>
              </a:rPr>
              <a:t>https://de.wikipedia.org/wiki/ZigBee#Einleitung</a:t>
            </a:r>
            <a:endParaRPr lang="en-US" sz="1100" dirty="0"/>
          </a:p>
        </p:txBody>
      </p:sp>
    </p:spTree>
    <p:extLst>
      <p:ext uri="{BB962C8B-B14F-4D97-AF65-F5344CB8AC3E}">
        <p14:creationId xmlns:p14="http://schemas.microsoft.com/office/powerpoint/2010/main" val="808906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81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2400657"/>
          </a:xfrm>
          <a:prstGeom prst="rect">
            <a:avLst/>
          </a:prstGeom>
          <a:noFill/>
        </p:spPr>
        <p:txBody>
          <a:bodyPr wrap="square">
            <a:spAutoFit/>
          </a:bodyPr>
          <a:lstStyle/>
          <a:p>
            <a:r>
              <a:rPr lang="de-DE" sz="2400" dirty="0"/>
              <a:t>Zukunft von Bluetooth</a:t>
            </a:r>
          </a:p>
          <a:p>
            <a:pPr lvl="1"/>
            <a:endParaRPr lang="de-DE" dirty="0"/>
          </a:p>
          <a:p>
            <a:r>
              <a:rPr lang="de-DE" dirty="0"/>
              <a:t>Die Anzahl der Geräte, die mit Bluetooth ausgestattet sind steigen seit Jahren stetig an.</a:t>
            </a:r>
          </a:p>
          <a:p>
            <a:pPr marL="285750" indent="-285750">
              <a:buFont typeface="Arial" panose="020B0604020202020204" pitchFamily="34" charset="0"/>
              <a:buChar char="•"/>
            </a:pPr>
            <a:r>
              <a:rPr lang="de-DE" dirty="0"/>
              <a:t>2016 – 2021 von 3,4 Milliarden Geräten auf 4,5 Milliarden an</a:t>
            </a:r>
          </a:p>
          <a:p>
            <a:pPr marL="285750" indent="-285750">
              <a:buFont typeface="Arial" panose="020B0604020202020204" pitchFamily="34" charset="0"/>
              <a:buChar char="•"/>
            </a:pPr>
            <a:r>
              <a:rPr lang="de-DE" dirty="0"/>
              <a:t>Für die Zukunft ist demnach davon auszugehen, dass Bluetooth nach aktuellen Stand weiter wachsen wird (Schätzungen nach 2025 auf 6,4 Mrd.)</a:t>
            </a:r>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482271" y="6314981"/>
            <a:ext cx="4676775" cy="261610"/>
          </a:xfrm>
          <a:prstGeom prst="rect">
            <a:avLst/>
          </a:prstGeom>
          <a:noFill/>
        </p:spPr>
        <p:txBody>
          <a:bodyPr wrap="square" rtlCol="0">
            <a:spAutoFit/>
          </a:bodyPr>
          <a:lstStyle/>
          <a:p>
            <a:r>
              <a:rPr lang="de-DE" sz="1100" dirty="0"/>
              <a:t>Quelle</a:t>
            </a:r>
            <a:r>
              <a:rPr lang="de-DE" sz="1100" dirty="0">
                <a:hlinkClick r:id="rId3" action="ppaction://hlinkfile"/>
              </a:rPr>
              <a:t>: https://www.bluetooth.com/wp-content/uploads/2021/01/2021</a:t>
            </a:r>
            <a:endParaRPr lang="en-US" sz="1100" dirty="0"/>
          </a:p>
        </p:txBody>
      </p:sp>
      <p:pic>
        <p:nvPicPr>
          <p:cNvPr id="4" name="Grafik 3">
            <a:extLst>
              <a:ext uri="{FF2B5EF4-FFF2-40B4-BE49-F238E27FC236}">
                <a16:creationId xmlns:a16="http://schemas.microsoft.com/office/drawing/2014/main" id="{0FB5F2AC-9987-4BAC-B009-F385B7F97B50}"/>
              </a:ext>
            </a:extLst>
          </p:cNvPr>
          <p:cNvPicPr>
            <a:picLocks noChangeAspect="1"/>
          </p:cNvPicPr>
          <p:nvPr/>
        </p:nvPicPr>
        <p:blipFill>
          <a:blip r:embed="rId4"/>
          <a:stretch>
            <a:fillRect/>
          </a:stretch>
        </p:blipFill>
        <p:spPr>
          <a:xfrm>
            <a:off x="3274515" y="3314700"/>
            <a:ext cx="5642970" cy="3000281"/>
          </a:xfrm>
          <a:prstGeom prst="rect">
            <a:avLst/>
          </a:prstGeom>
        </p:spPr>
      </p:pic>
    </p:spTree>
    <p:extLst>
      <p:ext uri="{BB962C8B-B14F-4D97-AF65-F5344CB8AC3E}">
        <p14:creationId xmlns:p14="http://schemas.microsoft.com/office/powerpoint/2010/main" val="4070846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82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5770811"/>
          </a:xfrm>
          <a:prstGeom prst="rect">
            <a:avLst/>
          </a:prstGeom>
          <a:noFill/>
        </p:spPr>
        <p:txBody>
          <a:bodyPr wrap="square">
            <a:spAutoFit/>
          </a:bodyPr>
          <a:lstStyle/>
          <a:p>
            <a:r>
              <a:rPr lang="de-DE" sz="2400" dirty="0"/>
              <a:t>Sensoren</a:t>
            </a:r>
          </a:p>
          <a:p>
            <a:endParaRPr lang="de-DE" sz="2400" dirty="0"/>
          </a:p>
          <a:p>
            <a:r>
              <a:rPr lang="de-DE" dirty="0"/>
              <a:t>Definition:</a:t>
            </a:r>
          </a:p>
          <a:p>
            <a:r>
              <a:rPr lang="de-DE" dirty="0"/>
              <a:t>Ein Sensor ist ein Gerät, welches Eigenschaften wie beispielsweise Geschwindigkeit, Position, Temperatur und Licht misst und zurückmeldet.</a:t>
            </a:r>
          </a:p>
          <a:p>
            <a:endParaRPr lang="de-DE" dirty="0"/>
          </a:p>
          <a:p>
            <a:r>
              <a:rPr lang="de-DE" dirty="0"/>
              <a:t>Beispiel: Sensoren für Radsportler:</a:t>
            </a:r>
          </a:p>
          <a:p>
            <a:endParaRPr lang="de-DE" dirty="0"/>
          </a:p>
          <a:p>
            <a:pPr marL="285750" indent="-285750">
              <a:lnSpc>
                <a:spcPct val="150000"/>
              </a:lnSpc>
              <a:buFont typeface="Arial" panose="020B0604020202020204" pitchFamily="34" charset="0"/>
              <a:buChar char="•"/>
            </a:pPr>
            <a:r>
              <a:rPr lang="de-DE" dirty="0"/>
              <a:t>Trittfrequenzsensor</a:t>
            </a:r>
          </a:p>
          <a:p>
            <a:pPr marL="285750" indent="-285750">
              <a:lnSpc>
                <a:spcPct val="150000"/>
              </a:lnSpc>
              <a:buFont typeface="Arial" panose="020B0604020202020204" pitchFamily="34" charset="0"/>
              <a:buChar char="•"/>
            </a:pPr>
            <a:r>
              <a:rPr lang="de-DE" dirty="0"/>
              <a:t>Geschwindigkeitssensor</a:t>
            </a:r>
          </a:p>
          <a:p>
            <a:pPr marL="285750" indent="-285750">
              <a:lnSpc>
                <a:spcPct val="150000"/>
              </a:lnSpc>
              <a:buFont typeface="Arial" panose="020B0604020202020204" pitchFamily="34" charset="0"/>
              <a:buChar char="•"/>
            </a:pPr>
            <a:r>
              <a:rPr lang="de-DE" dirty="0"/>
              <a:t>GPS-Sensor</a:t>
            </a:r>
          </a:p>
          <a:p>
            <a:pPr marL="285750" indent="-285750">
              <a:lnSpc>
                <a:spcPct val="150000"/>
              </a:lnSpc>
              <a:buFont typeface="Arial" panose="020B0604020202020204" pitchFamily="34" charset="0"/>
              <a:buChar char="•"/>
            </a:pPr>
            <a:r>
              <a:rPr lang="de-DE" dirty="0"/>
              <a:t>Herzfrequenzsensor</a:t>
            </a:r>
          </a:p>
          <a:p>
            <a:pPr marL="285750" indent="-285750">
              <a:lnSpc>
                <a:spcPct val="150000"/>
              </a:lnSpc>
              <a:buFont typeface="Arial" panose="020B0604020202020204" pitchFamily="34" charset="0"/>
              <a:buChar char="•"/>
            </a:pPr>
            <a:r>
              <a:rPr lang="de-DE" dirty="0"/>
              <a:t>Temperatursensor</a:t>
            </a:r>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56449"/>
            <a:ext cx="4163766" cy="430887"/>
          </a:xfrm>
          <a:prstGeom prst="rect">
            <a:avLst/>
          </a:prstGeom>
          <a:noFill/>
        </p:spPr>
        <p:txBody>
          <a:bodyPr wrap="square" rtlCol="0">
            <a:spAutoFit/>
          </a:bodyPr>
          <a:lstStyle/>
          <a:p>
            <a:r>
              <a:rPr lang="de-DE" sz="1100" dirty="0"/>
              <a:t>Quellen: </a:t>
            </a:r>
            <a:r>
              <a:rPr lang="de-DE" sz="1100" dirty="0">
                <a:hlinkClick r:id="rId3"/>
              </a:rPr>
              <a:t>https://www.te.com/deu-de/products/sensors.html</a:t>
            </a:r>
            <a:endParaRPr lang="de-DE" sz="1100" dirty="0"/>
          </a:p>
          <a:p>
            <a:r>
              <a:rPr lang="en-US" sz="1100" dirty="0">
                <a:hlinkClick r:id="rId4"/>
              </a:rPr>
              <a:t>https://m.media-amazon.com/images</a:t>
            </a:r>
            <a:endParaRPr lang="en-US" sz="1100" dirty="0"/>
          </a:p>
        </p:txBody>
      </p:sp>
      <p:pic>
        <p:nvPicPr>
          <p:cNvPr id="3076" name="Picture 4" descr="Wahoo Fitness Wahoo RPM Geschwindigkeit Sensor, schwarz, One Size :  Amazon.de: Sport &amp;amp; Freizeit">
            <a:extLst>
              <a:ext uri="{FF2B5EF4-FFF2-40B4-BE49-F238E27FC236}">
                <a16:creationId xmlns:a16="http://schemas.microsoft.com/office/drawing/2014/main" id="{CFC7FA0F-300A-44DF-90B3-49433A588B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3486003" cy="232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2587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15827815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Third Assignment</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Fifth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22,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15718635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830997"/>
          </a:xfrm>
        </p:spPr>
        <p:txBody>
          <a:bodyPr/>
          <a:lstStyle/>
          <a:p>
            <a:r>
              <a:rPr lang="en-US" sz="2400" dirty="0">
                <a:solidFill>
                  <a:schemeClr val="accent1"/>
                </a:solidFill>
              </a:rPr>
              <a:t>Third Assignment</a:t>
            </a:r>
            <a:br>
              <a:rPr lang="en-US" sz="2400" dirty="0">
                <a:solidFill>
                  <a:schemeClr val="accent1"/>
                </a:solidFill>
              </a:rPr>
            </a:b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0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2047222" y="1012594"/>
            <a:ext cx="8124340" cy="1030799"/>
          </a:xfrm>
        </p:spPr>
        <p:txBody>
          <a:bodyPr/>
          <a:lstStyle/>
          <a:p>
            <a:r>
              <a:rPr lang="de-DE" sz="2400" dirty="0"/>
              <a:t>Third </a:t>
            </a:r>
            <a:r>
              <a:rPr lang="de-DE" sz="2400" dirty="0" err="1"/>
              <a:t>Assignment</a:t>
            </a:r>
            <a:r>
              <a:rPr lang="de-DE" sz="2400" dirty="0"/>
              <a:t>: Erstellung einer App um den </a:t>
            </a:r>
            <a:br>
              <a:rPr lang="de-DE" sz="2400" dirty="0"/>
            </a:br>
            <a:r>
              <a:rPr lang="de-DE" sz="2400" dirty="0"/>
              <a:t>Herzschlag eines Brustgurts über Bluetooth LE anzuzeigen </a:t>
            </a:r>
            <a:br>
              <a:rPr lang="de-DE" sz="2400" dirty="0"/>
            </a:br>
            <a:endParaRPr lang="de-DE" dirty="0"/>
          </a:p>
        </p:txBody>
      </p:sp>
      <p:sp>
        <p:nvSpPr>
          <p:cNvPr id="13" name="Inhaltsplatzhalter 12">
            <a:extLst>
              <a:ext uri="{FF2B5EF4-FFF2-40B4-BE49-F238E27FC236}">
                <a16:creationId xmlns:a16="http://schemas.microsoft.com/office/drawing/2014/main" id="{CF293DBB-BC44-4B4C-A714-5FB0EDDC9789}"/>
              </a:ext>
            </a:extLst>
          </p:cNvPr>
          <p:cNvSpPr>
            <a:spLocks noGrp="1"/>
          </p:cNvSpPr>
          <p:nvPr>
            <p:ph sz="quarter" idx="23"/>
          </p:nvPr>
        </p:nvSpPr>
        <p:spPr>
          <a:xfrm>
            <a:off x="2294942" y="2043393"/>
            <a:ext cx="7602158" cy="3954929"/>
          </a:xfrm>
        </p:spPr>
        <p:txBody>
          <a:bodyPr/>
          <a:lstStyle/>
          <a:p>
            <a:r>
              <a:rPr lang="de-DE" dirty="0"/>
              <a:t>In den nächsten Folien werden wichtige Schritte vorgestellt um eine Heart-Rate-Monitor App zu erstellen.</a:t>
            </a:r>
          </a:p>
          <a:p>
            <a:endParaRPr lang="de-DE" sz="1600" dirty="0"/>
          </a:p>
          <a:p>
            <a:r>
              <a:rPr lang="de-DE" dirty="0"/>
              <a:t>Die Daten stammen von einem Brustgurt, der mit einem  Herzschlagsensor ausgestattet ist. </a:t>
            </a:r>
          </a:p>
          <a:p>
            <a:endParaRPr lang="de-DE" sz="1600" dirty="0"/>
          </a:p>
          <a:p>
            <a:r>
              <a:rPr lang="de-DE" dirty="0"/>
              <a:t>Diese Daten werden nach dem Bluetooth LE Protokoll an das Smartphone übertragen.</a:t>
            </a:r>
          </a:p>
          <a:p>
            <a:endParaRPr lang="de-DE" sz="1600" dirty="0"/>
          </a:p>
          <a:p>
            <a:r>
              <a:rPr lang="de-DE" dirty="0"/>
              <a:t>Anschließend werden diese Daten übersetzt und auf dem Display wiedergegeben</a:t>
            </a:r>
          </a:p>
          <a:p>
            <a:endParaRPr lang="de-DE"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86</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523621" cy="341632"/>
          </a:xfrm>
        </p:spPr>
        <p:txBody>
          <a:bodyPr/>
          <a:lstStyle/>
          <a:p>
            <a:r>
              <a:rPr lang="en-US" dirty="0">
                <a:solidFill>
                  <a:schemeClr val="accent2"/>
                </a:solidFill>
              </a:rPr>
              <a:t>Bluetooth and Sensors</a:t>
            </a:r>
            <a:endParaRPr lang="de-DE" dirty="0"/>
          </a:p>
        </p:txBody>
      </p:sp>
    </p:spTree>
    <p:extLst>
      <p:ext uri="{BB962C8B-B14F-4D97-AF65-F5344CB8AC3E}">
        <p14:creationId xmlns:p14="http://schemas.microsoft.com/office/powerpoint/2010/main" val="2714140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5049880" y="734569"/>
            <a:ext cx="2092240" cy="830997"/>
          </a:xfrm>
        </p:spPr>
        <p:txBody>
          <a:bodyPr/>
          <a:lstStyle/>
          <a:p>
            <a:r>
              <a:rPr lang="de-DE" sz="2400" dirty="0"/>
              <a:t>App-Vorschau</a:t>
            </a:r>
            <a:br>
              <a:rPr lang="de-DE" sz="2400" dirty="0"/>
            </a:br>
            <a:endParaRPr lang="de-DE"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87</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523621" cy="341632"/>
          </a:xfrm>
        </p:spPr>
        <p:txBody>
          <a:bodyPr/>
          <a:lstStyle/>
          <a:p>
            <a:r>
              <a:rPr lang="en-US" dirty="0">
                <a:solidFill>
                  <a:schemeClr val="accent2"/>
                </a:solidFill>
              </a:rPr>
              <a:t>Bluetooth and Sensors</a:t>
            </a:r>
            <a:endParaRPr lang="de-DE" dirty="0"/>
          </a:p>
        </p:txBody>
      </p:sp>
      <p:pic>
        <p:nvPicPr>
          <p:cNvPr id="6" name="Inhaltsplatzhalter 5">
            <a:extLst>
              <a:ext uri="{FF2B5EF4-FFF2-40B4-BE49-F238E27FC236}">
                <a16:creationId xmlns:a16="http://schemas.microsoft.com/office/drawing/2014/main" id="{66296C60-E690-4162-B311-27163FD8AB61}"/>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1668229" y="1574275"/>
            <a:ext cx="2230536" cy="4834011"/>
          </a:xfrm>
        </p:spPr>
      </p:pic>
      <p:pic>
        <p:nvPicPr>
          <p:cNvPr id="14" name="Grafik 13">
            <a:extLst>
              <a:ext uri="{FF2B5EF4-FFF2-40B4-BE49-F238E27FC236}">
                <a16:creationId xmlns:a16="http://schemas.microsoft.com/office/drawing/2014/main" id="{87CDB87E-4B16-46E2-A31B-13A1A93B4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722" y="1574275"/>
            <a:ext cx="2234556" cy="4842720"/>
          </a:xfrm>
          <a:prstGeom prst="rect">
            <a:avLst/>
          </a:prstGeom>
        </p:spPr>
      </p:pic>
      <p:pic>
        <p:nvPicPr>
          <p:cNvPr id="16" name="Grafik 15">
            <a:extLst>
              <a:ext uri="{FF2B5EF4-FFF2-40B4-BE49-F238E27FC236}">
                <a16:creationId xmlns:a16="http://schemas.microsoft.com/office/drawing/2014/main" id="{E1F5D3A1-A62F-4AC5-8778-207AAE8CD0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3235" y="1565566"/>
            <a:ext cx="2234556" cy="4842720"/>
          </a:xfrm>
          <a:prstGeom prst="rect">
            <a:avLst/>
          </a:prstGeom>
        </p:spPr>
      </p:pic>
    </p:spTree>
    <p:extLst>
      <p:ext uri="{BB962C8B-B14F-4D97-AF65-F5344CB8AC3E}">
        <p14:creationId xmlns:p14="http://schemas.microsoft.com/office/powerpoint/2010/main" val="42618030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4861297" y="1112495"/>
            <a:ext cx="2496197" cy="830997"/>
          </a:xfrm>
        </p:spPr>
        <p:txBody>
          <a:bodyPr/>
          <a:lstStyle/>
          <a:p>
            <a:r>
              <a:rPr lang="de-DE" sz="2400" dirty="0"/>
              <a:t>Wichtige Quellen:</a:t>
            </a:r>
            <a:br>
              <a:rPr lang="de-DE" sz="2400" dirty="0"/>
            </a:br>
            <a:endParaRPr lang="de-DE" dirty="0"/>
          </a:p>
        </p:txBody>
      </p:sp>
      <p:sp>
        <p:nvSpPr>
          <p:cNvPr id="13" name="Inhaltsplatzhalter 12">
            <a:extLst>
              <a:ext uri="{FF2B5EF4-FFF2-40B4-BE49-F238E27FC236}">
                <a16:creationId xmlns:a16="http://schemas.microsoft.com/office/drawing/2014/main" id="{CF293DBB-BC44-4B4C-A714-5FB0EDDC9789}"/>
              </a:ext>
            </a:extLst>
          </p:cNvPr>
          <p:cNvSpPr>
            <a:spLocks noGrp="1"/>
          </p:cNvSpPr>
          <p:nvPr>
            <p:ph sz="quarter" idx="23"/>
          </p:nvPr>
        </p:nvSpPr>
        <p:spPr>
          <a:xfrm>
            <a:off x="2294942" y="2043393"/>
            <a:ext cx="7602158" cy="3277820"/>
          </a:xfrm>
        </p:spPr>
        <p:txBody>
          <a:bodyPr/>
          <a:lstStyle/>
          <a:p>
            <a:r>
              <a:rPr lang="de-DE" dirty="0"/>
              <a:t>Android Dokumentation zu Bluetooth Low Energy:</a:t>
            </a:r>
          </a:p>
          <a:p>
            <a:pPr marL="0" indent="0">
              <a:buNone/>
            </a:pPr>
            <a:r>
              <a:rPr lang="de-DE" dirty="0">
                <a:hlinkClick r:id="rId3"/>
              </a:rPr>
              <a:t>https://developer.android.com/guide/topics/connectivity/bluetooth/ble-overview</a:t>
            </a:r>
            <a:endParaRPr lang="de-DE" dirty="0"/>
          </a:p>
          <a:p>
            <a:endParaRPr lang="de-DE" sz="1600" dirty="0"/>
          </a:p>
          <a:p>
            <a:r>
              <a:rPr lang="de-DE" dirty="0"/>
              <a:t>Bluetooth Spezifikationsliste</a:t>
            </a:r>
          </a:p>
          <a:p>
            <a:pPr marL="0" indent="0">
              <a:buNone/>
            </a:pPr>
            <a:r>
              <a:rPr lang="de-DE" dirty="0">
                <a:hlinkClick r:id="rId4"/>
              </a:rPr>
              <a:t>https://www.bluetooth.com/de/specifications/specs/</a:t>
            </a:r>
            <a:endParaRPr lang="de-DE" dirty="0"/>
          </a:p>
          <a:p>
            <a:endParaRPr lang="de-DE" sz="1600" dirty="0"/>
          </a:p>
          <a:p>
            <a:r>
              <a:rPr lang="de-DE" dirty="0"/>
              <a:t>Wie man mit Android BLE Geräten kommuniziert als Guide:</a:t>
            </a:r>
          </a:p>
          <a:p>
            <a:pPr marL="0" indent="0">
              <a:buNone/>
            </a:pPr>
            <a:r>
              <a:rPr lang="de-DE" sz="1600" dirty="0">
                <a:hlinkClick r:id="rId5"/>
              </a:rPr>
              <a:t>https://medium.com/@shahar_avigezer/bluetooth-low-energy-on-android-22bc7310387a</a:t>
            </a:r>
            <a:endParaRPr lang="de-DE" sz="1600"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88</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523621" cy="341632"/>
          </a:xfrm>
        </p:spPr>
        <p:txBody>
          <a:bodyPr/>
          <a:lstStyle/>
          <a:p>
            <a:r>
              <a:rPr lang="en-US" dirty="0">
                <a:solidFill>
                  <a:schemeClr val="accent2"/>
                </a:solidFill>
              </a:rPr>
              <a:t>Bluetooth and Sensors</a:t>
            </a:r>
            <a:endParaRPr lang="de-DE" dirty="0"/>
          </a:p>
        </p:txBody>
      </p:sp>
    </p:spTree>
    <p:extLst>
      <p:ext uri="{BB962C8B-B14F-4D97-AF65-F5344CB8AC3E}">
        <p14:creationId xmlns:p14="http://schemas.microsoft.com/office/powerpoint/2010/main" val="28030883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89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3"/>
            <a:ext cx="5467350" cy="2677656"/>
          </a:xfrm>
          <a:prstGeom prst="rect">
            <a:avLst/>
          </a:prstGeom>
          <a:noFill/>
        </p:spPr>
        <p:txBody>
          <a:bodyPr wrap="square">
            <a:spAutoFit/>
          </a:bodyPr>
          <a:lstStyle/>
          <a:p>
            <a:r>
              <a:rPr lang="de-DE" sz="2400" dirty="0"/>
              <a:t>Berechtigungen und Features</a:t>
            </a:r>
          </a:p>
          <a:p>
            <a:endParaRPr lang="de-DE" dirty="0"/>
          </a:p>
          <a:p>
            <a:r>
              <a:rPr lang="de-DE" dirty="0"/>
              <a:t>Für die Anwendung werden Standortberechtigungen benötigt. Diese werden wie in den </a:t>
            </a:r>
            <a:r>
              <a:rPr lang="de-DE" dirty="0" err="1"/>
              <a:t>Assignments</a:t>
            </a:r>
            <a:r>
              <a:rPr lang="de-DE" dirty="0"/>
              <a:t> zuvor abgefragt.</a:t>
            </a:r>
          </a:p>
          <a:p>
            <a:endParaRPr lang="de-DE" dirty="0"/>
          </a:p>
          <a:p>
            <a:r>
              <a:rPr lang="de-DE" dirty="0"/>
              <a:t>Für die Nutzung von Bluetooth LE muss Bluetooth eingeschaltet sein und das Gerät Bluetooth LE unterstützen.</a:t>
            </a:r>
          </a:p>
        </p:txBody>
      </p:sp>
      <p:pic>
        <p:nvPicPr>
          <p:cNvPr id="15" name="Grafik 14">
            <a:extLst>
              <a:ext uri="{FF2B5EF4-FFF2-40B4-BE49-F238E27FC236}">
                <a16:creationId xmlns:a16="http://schemas.microsoft.com/office/drawing/2014/main" id="{2C303C96-537F-4B93-8AC3-075C11751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296" y="1214503"/>
            <a:ext cx="3268499" cy="4624322"/>
          </a:xfrm>
          <a:prstGeom prst="rect">
            <a:avLst/>
          </a:prstGeom>
        </p:spPr>
      </p:pic>
    </p:spTree>
    <p:extLst>
      <p:ext uri="{BB962C8B-B14F-4D97-AF65-F5344CB8AC3E}">
        <p14:creationId xmlns:p14="http://schemas.microsoft.com/office/powerpoint/2010/main" val="27770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2400657"/>
          </a:xfrm>
          <a:prstGeom prst="rect">
            <a:avLst/>
          </a:prstGeom>
          <a:noFill/>
        </p:spPr>
        <p:txBody>
          <a:bodyPr wrap="square">
            <a:spAutoFit/>
          </a:bodyPr>
          <a:lstStyle/>
          <a:p>
            <a:r>
              <a:rPr lang="de-DE" sz="2400" dirty="0"/>
              <a:t>Verzerrung der realen Welt in Karten</a:t>
            </a:r>
          </a:p>
          <a:p>
            <a:endParaRPr lang="de-DE" dirty="0"/>
          </a:p>
          <a:p>
            <a:r>
              <a:rPr lang="de-DE" dirty="0"/>
              <a:t>Grund dafür ist die elliptische Form der Erde, die sich schwer auf eine zweidimensionale Form projizieren lässt. Desto mehr man sich vom Äquator wegbewegt, desto stärker verzerrt sich der Bereich auf der Karte. Aus diesem Grund erscheint die Antarktis deutlich größer als in echt. Auch Grönland wird durch die Verzerrung größer. Durch die Mercator Projektion ist Grönland fast gleich groß mit Afrika, obwohl Afrika in echt 14 mal größer ist.</a:t>
            </a:r>
          </a:p>
        </p:txBody>
      </p:sp>
      <p:pic>
        <p:nvPicPr>
          <p:cNvPr id="8" name="Picture 2">
            <a:extLst>
              <a:ext uri="{FF2B5EF4-FFF2-40B4-BE49-F238E27FC236}">
                <a16:creationId xmlns:a16="http://schemas.microsoft.com/office/drawing/2014/main" id="{B84FDFFB-A9CF-461F-9BC7-04F24A4D5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759" y="3615161"/>
            <a:ext cx="9427803" cy="2542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7B05628E-8F82-4F41-87AD-CB2A6E5A44C6}"/>
              </a:ext>
            </a:extLst>
          </p:cNvPr>
          <p:cNvSpPr txBox="1"/>
          <p:nvPr/>
        </p:nvSpPr>
        <p:spPr>
          <a:xfrm>
            <a:off x="2778550" y="6145704"/>
            <a:ext cx="6634900" cy="430887"/>
          </a:xfrm>
          <a:prstGeom prst="rect">
            <a:avLst/>
          </a:prstGeom>
          <a:noFill/>
        </p:spPr>
        <p:txBody>
          <a:bodyPr wrap="square" rtlCol="0">
            <a:spAutoFit/>
          </a:bodyPr>
          <a:lstStyle/>
          <a:p>
            <a:r>
              <a:rPr lang="de-DE" sz="1100" dirty="0"/>
              <a:t>Quellen: </a:t>
            </a:r>
            <a:r>
              <a:rPr lang="en-US" sz="1100" dirty="0">
                <a:hlinkClick r:id="rId4"/>
              </a:rPr>
              <a:t>https://www.gemeinsam-fuer-afrika.de/so-gross-ist-afrika-wirklich/</a:t>
            </a:r>
            <a:endParaRPr lang="en-US" sz="1100" dirty="0"/>
          </a:p>
          <a:p>
            <a:r>
              <a:rPr lang="en-US" sz="1100" dirty="0">
                <a:hlinkClick r:id="rId5"/>
              </a:rPr>
              <a:t>https://upload.wikimedia.org/wikipedia/commons/2/25/World_Scale_from_DMA_Series_1150_map.png</a:t>
            </a:r>
            <a:endParaRPr lang="en-US" sz="1100" dirty="0"/>
          </a:p>
        </p:txBody>
      </p:sp>
    </p:spTree>
    <p:extLst>
      <p:ext uri="{BB962C8B-B14F-4D97-AF65-F5344CB8AC3E}">
        <p14:creationId xmlns:p14="http://schemas.microsoft.com/office/powerpoint/2010/main" val="40954112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686800" cy="738664"/>
          </a:xfrm>
          <a:prstGeom prst="rect">
            <a:avLst/>
          </a:prstGeom>
          <a:noFill/>
        </p:spPr>
        <p:txBody>
          <a:bodyPr wrap="square">
            <a:spAutoFit/>
          </a:bodyPr>
          <a:lstStyle/>
          <a:p>
            <a:r>
              <a:rPr lang="de-DE" sz="2400" dirty="0"/>
              <a:t>Berechtigungen und Features im Manifest festlegen</a:t>
            </a:r>
            <a:endParaRPr lang="de-DE" dirty="0"/>
          </a:p>
          <a:p>
            <a:pPr marL="742950" lvl="1"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693D24B1-B8E9-4524-92AF-66214EB2CCE1}"/>
              </a:ext>
            </a:extLst>
          </p:cNvPr>
          <p:cNvPicPr>
            <a:picLocks noChangeAspect="1"/>
          </p:cNvPicPr>
          <p:nvPr/>
        </p:nvPicPr>
        <p:blipFill>
          <a:blip r:embed="rId3"/>
          <a:stretch>
            <a:fillRect/>
          </a:stretch>
        </p:blipFill>
        <p:spPr>
          <a:xfrm>
            <a:off x="2368518" y="2424840"/>
            <a:ext cx="7454964" cy="2008319"/>
          </a:xfrm>
          <a:prstGeom prst="rect">
            <a:avLst/>
          </a:prstGeom>
        </p:spPr>
      </p:pic>
    </p:spTree>
    <p:extLst>
      <p:ext uri="{BB962C8B-B14F-4D97-AF65-F5344CB8AC3E}">
        <p14:creationId xmlns:p14="http://schemas.microsoft.com/office/powerpoint/2010/main" val="40594369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3"/>
            <a:ext cx="3962400" cy="3323987"/>
          </a:xfrm>
          <a:prstGeom prst="rect">
            <a:avLst/>
          </a:prstGeom>
          <a:noFill/>
        </p:spPr>
        <p:txBody>
          <a:bodyPr wrap="square">
            <a:spAutoFit/>
          </a:bodyPr>
          <a:lstStyle/>
          <a:p>
            <a:r>
              <a:rPr lang="de-DE" sz="2400" dirty="0"/>
              <a:t>Berechtigungen und Features</a:t>
            </a:r>
          </a:p>
          <a:p>
            <a:endParaRPr lang="de-DE" dirty="0"/>
          </a:p>
          <a:p>
            <a:r>
              <a:rPr lang="de-DE" dirty="0"/>
              <a:t>Für die Nutzung von Bluetooth LE muss Bluetooth eingeschaltet sein und das Gerät Bluetooth LE unterstützen. </a:t>
            </a:r>
          </a:p>
          <a:p>
            <a:endParaRPr lang="de-DE" dirty="0"/>
          </a:p>
          <a:p>
            <a:r>
              <a:rPr lang="de-DE" dirty="0"/>
              <a:t>Falls Bluetooth ausgeschaltet ist muss der Nutzer aufgefordert werden Bluetooth einzuschalten.</a:t>
            </a:r>
          </a:p>
        </p:txBody>
      </p:sp>
      <p:pic>
        <p:nvPicPr>
          <p:cNvPr id="3" name="Grafik 2">
            <a:extLst>
              <a:ext uri="{FF2B5EF4-FFF2-40B4-BE49-F238E27FC236}">
                <a16:creationId xmlns:a16="http://schemas.microsoft.com/office/drawing/2014/main" id="{331593E0-1B70-4BFE-BCCD-005B2E869C4F}"/>
              </a:ext>
            </a:extLst>
          </p:cNvPr>
          <p:cNvPicPr>
            <a:picLocks noChangeAspect="1"/>
          </p:cNvPicPr>
          <p:nvPr/>
        </p:nvPicPr>
        <p:blipFill>
          <a:blip r:embed="rId3"/>
          <a:stretch>
            <a:fillRect/>
          </a:stretch>
        </p:blipFill>
        <p:spPr>
          <a:xfrm>
            <a:off x="5851999" y="2074188"/>
            <a:ext cx="6083334" cy="3849296"/>
          </a:xfrm>
          <a:prstGeom prst="rect">
            <a:avLst/>
          </a:prstGeom>
        </p:spPr>
      </p:pic>
    </p:spTree>
    <p:extLst>
      <p:ext uri="{BB962C8B-B14F-4D97-AF65-F5344CB8AC3E}">
        <p14:creationId xmlns:p14="http://schemas.microsoft.com/office/powerpoint/2010/main" val="9895305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8943975" cy="1015663"/>
          </a:xfrm>
          <a:prstGeom prst="rect">
            <a:avLst/>
          </a:prstGeom>
          <a:noFill/>
        </p:spPr>
        <p:txBody>
          <a:bodyPr wrap="square">
            <a:spAutoFit/>
          </a:bodyPr>
          <a:lstStyle/>
          <a:p>
            <a:r>
              <a:rPr lang="de-DE" sz="2400" dirty="0"/>
              <a:t>Auswertung der Abfragen</a:t>
            </a:r>
          </a:p>
          <a:p>
            <a:endParaRPr lang="de-DE" dirty="0"/>
          </a:p>
          <a:p>
            <a:endParaRPr lang="de-DE" dirty="0"/>
          </a:p>
        </p:txBody>
      </p:sp>
      <p:pic>
        <p:nvPicPr>
          <p:cNvPr id="4" name="Grafik 3">
            <a:extLst>
              <a:ext uri="{FF2B5EF4-FFF2-40B4-BE49-F238E27FC236}">
                <a16:creationId xmlns:a16="http://schemas.microsoft.com/office/drawing/2014/main" id="{3BE1B98C-B1D6-4C11-8A25-B4FC42E2FB4B}"/>
              </a:ext>
            </a:extLst>
          </p:cNvPr>
          <p:cNvPicPr>
            <a:picLocks noChangeAspect="1"/>
          </p:cNvPicPr>
          <p:nvPr/>
        </p:nvPicPr>
        <p:blipFill>
          <a:blip r:embed="rId3"/>
          <a:stretch>
            <a:fillRect/>
          </a:stretch>
        </p:blipFill>
        <p:spPr>
          <a:xfrm>
            <a:off x="2618410" y="2500312"/>
            <a:ext cx="7212352" cy="2595563"/>
          </a:xfrm>
          <a:prstGeom prst="rect">
            <a:avLst/>
          </a:prstGeom>
        </p:spPr>
      </p:pic>
    </p:spTree>
    <p:extLst>
      <p:ext uri="{BB962C8B-B14F-4D97-AF65-F5344CB8AC3E}">
        <p14:creationId xmlns:p14="http://schemas.microsoft.com/office/powerpoint/2010/main" val="2588649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3"/>
            <a:ext cx="3962400" cy="2677656"/>
          </a:xfrm>
          <a:prstGeom prst="rect">
            <a:avLst/>
          </a:prstGeom>
          <a:noFill/>
        </p:spPr>
        <p:txBody>
          <a:bodyPr wrap="square">
            <a:spAutoFit/>
          </a:bodyPr>
          <a:lstStyle/>
          <a:p>
            <a:r>
              <a:rPr lang="de-DE" sz="2400" dirty="0"/>
              <a:t>Bluetooth LE Geräte suchen</a:t>
            </a:r>
          </a:p>
          <a:p>
            <a:endParaRPr lang="de-DE" dirty="0"/>
          </a:p>
          <a:p>
            <a:r>
              <a:rPr lang="de-DE" dirty="0"/>
              <a:t>Die Methode „</a:t>
            </a:r>
            <a:r>
              <a:rPr lang="de-DE" dirty="0" err="1"/>
              <a:t>scanLeDevice</a:t>
            </a:r>
            <a:r>
              <a:rPr lang="de-DE" dirty="0"/>
              <a:t>“ wird benötigt um nach anderen Bluetooth Low Energy Devices zu scannen.</a:t>
            </a:r>
          </a:p>
          <a:p>
            <a:endParaRPr lang="de-DE" dirty="0"/>
          </a:p>
          <a:p>
            <a:r>
              <a:rPr lang="de-DE" dirty="0"/>
              <a:t>Mit dem </a:t>
            </a:r>
            <a:r>
              <a:rPr lang="de-DE" dirty="0" err="1"/>
              <a:t>ScannCallback</a:t>
            </a:r>
            <a:r>
              <a:rPr lang="de-DE" dirty="0"/>
              <a:t> können die Ergebnisse des Scans verarbeitet werden.</a:t>
            </a:r>
          </a:p>
        </p:txBody>
      </p:sp>
      <p:pic>
        <p:nvPicPr>
          <p:cNvPr id="4" name="Grafik 3">
            <a:extLst>
              <a:ext uri="{FF2B5EF4-FFF2-40B4-BE49-F238E27FC236}">
                <a16:creationId xmlns:a16="http://schemas.microsoft.com/office/drawing/2014/main" id="{9C954547-B60E-43BA-9C56-F13F4257DF77}"/>
              </a:ext>
            </a:extLst>
          </p:cNvPr>
          <p:cNvPicPr>
            <a:picLocks noChangeAspect="1"/>
          </p:cNvPicPr>
          <p:nvPr/>
        </p:nvPicPr>
        <p:blipFill>
          <a:blip r:embed="rId3"/>
          <a:stretch>
            <a:fillRect/>
          </a:stretch>
        </p:blipFill>
        <p:spPr>
          <a:xfrm>
            <a:off x="6824258" y="1419225"/>
            <a:ext cx="5000803" cy="4829702"/>
          </a:xfrm>
          <a:prstGeom prst="rect">
            <a:avLst/>
          </a:prstGeom>
        </p:spPr>
      </p:pic>
    </p:spTree>
    <p:extLst>
      <p:ext uri="{BB962C8B-B14F-4D97-AF65-F5344CB8AC3E}">
        <p14:creationId xmlns:p14="http://schemas.microsoft.com/office/powerpoint/2010/main" val="2206765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8943975" cy="1015663"/>
          </a:xfrm>
          <a:prstGeom prst="rect">
            <a:avLst/>
          </a:prstGeom>
          <a:noFill/>
        </p:spPr>
        <p:txBody>
          <a:bodyPr wrap="square">
            <a:spAutoFit/>
          </a:bodyPr>
          <a:lstStyle/>
          <a:p>
            <a:r>
              <a:rPr lang="de-DE" sz="2400" dirty="0"/>
              <a:t>Gefundene Geräte auflisten</a:t>
            </a:r>
          </a:p>
          <a:p>
            <a:endParaRPr lang="de-DE" dirty="0"/>
          </a:p>
          <a:p>
            <a:endParaRPr lang="de-DE" dirty="0"/>
          </a:p>
        </p:txBody>
      </p:sp>
      <p:pic>
        <p:nvPicPr>
          <p:cNvPr id="9" name="Grafik 8">
            <a:extLst>
              <a:ext uri="{FF2B5EF4-FFF2-40B4-BE49-F238E27FC236}">
                <a16:creationId xmlns:a16="http://schemas.microsoft.com/office/drawing/2014/main" id="{9F75B856-C86E-461A-8986-93AAC2D6CD6E}"/>
              </a:ext>
            </a:extLst>
          </p:cNvPr>
          <p:cNvPicPr>
            <a:picLocks noChangeAspect="1"/>
          </p:cNvPicPr>
          <p:nvPr/>
        </p:nvPicPr>
        <p:blipFill>
          <a:blip r:embed="rId3"/>
          <a:stretch>
            <a:fillRect/>
          </a:stretch>
        </p:blipFill>
        <p:spPr>
          <a:xfrm>
            <a:off x="2605087" y="2230166"/>
            <a:ext cx="6981825" cy="3409950"/>
          </a:xfrm>
          <a:prstGeom prst="rect">
            <a:avLst/>
          </a:prstGeom>
        </p:spPr>
      </p:pic>
    </p:spTree>
    <p:extLst>
      <p:ext uri="{BB962C8B-B14F-4D97-AF65-F5344CB8AC3E}">
        <p14:creationId xmlns:p14="http://schemas.microsoft.com/office/powerpoint/2010/main" val="630599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3"/>
            <a:ext cx="3989242" cy="4247317"/>
          </a:xfrm>
          <a:prstGeom prst="rect">
            <a:avLst/>
          </a:prstGeom>
          <a:noFill/>
        </p:spPr>
        <p:txBody>
          <a:bodyPr wrap="square">
            <a:spAutoFit/>
          </a:bodyPr>
          <a:lstStyle/>
          <a:p>
            <a:r>
              <a:rPr lang="de-DE" sz="2400" dirty="0"/>
              <a:t>Bluetooth Spezifikationen</a:t>
            </a:r>
          </a:p>
          <a:p>
            <a:endParaRPr lang="de-DE" sz="2400" dirty="0"/>
          </a:p>
          <a:p>
            <a:pPr marL="285750" indent="-285750">
              <a:buFont typeface="Arial" panose="020B0604020202020204" pitchFamily="34" charset="0"/>
              <a:buChar char="•"/>
            </a:pPr>
            <a:r>
              <a:rPr lang="de-DE" sz="2000" dirty="0"/>
              <a:t>Heart Rate Service</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Heart Rate Measurement </a:t>
            </a:r>
            <a:r>
              <a:rPr lang="de-DE" sz="2000" dirty="0" err="1"/>
              <a:t>Characteristic</a:t>
            </a: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Heart Rate Control Point </a:t>
            </a:r>
            <a:r>
              <a:rPr lang="de-DE" sz="2000" dirty="0" err="1"/>
              <a:t>Characteristic</a:t>
            </a: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Client </a:t>
            </a:r>
            <a:r>
              <a:rPr lang="de-DE" sz="2000" dirty="0" err="1"/>
              <a:t>Characteristic</a:t>
            </a:r>
            <a:r>
              <a:rPr lang="de-DE" sz="2000" dirty="0"/>
              <a:t> </a:t>
            </a:r>
            <a:r>
              <a:rPr lang="de-DE" sz="2000" dirty="0" err="1"/>
              <a:t>Config</a:t>
            </a:r>
            <a:endParaRPr lang="de-DE" sz="2000" dirty="0"/>
          </a:p>
          <a:p>
            <a:pPr marL="285750" indent="-285750">
              <a:buFont typeface="Arial" panose="020B0604020202020204" pitchFamily="34" charset="0"/>
              <a:buChar char="•"/>
            </a:pPr>
            <a:endParaRPr lang="de-DE" sz="2400" dirty="0"/>
          </a:p>
          <a:p>
            <a:pPr marL="285750" indent="-285750">
              <a:buFont typeface="Arial" panose="020B0604020202020204" pitchFamily="34" charset="0"/>
              <a:buChar char="•"/>
            </a:pPr>
            <a:endParaRPr lang="de-DE" dirty="0"/>
          </a:p>
        </p:txBody>
      </p:sp>
      <p:pic>
        <p:nvPicPr>
          <p:cNvPr id="12" name="Grafik 11">
            <a:extLst>
              <a:ext uri="{FF2B5EF4-FFF2-40B4-BE49-F238E27FC236}">
                <a16:creationId xmlns:a16="http://schemas.microsoft.com/office/drawing/2014/main" id="{8EBA1232-7BDA-4BEF-93AC-8B1906ECF491}"/>
              </a:ext>
            </a:extLst>
          </p:cNvPr>
          <p:cNvPicPr>
            <a:picLocks noChangeAspect="1"/>
          </p:cNvPicPr>
          <p:nvPr/>
        </p:nvPicPr>
        <p:blipFill>
          <a:blip r:embed="rId3"/>
          <a:stretch>
            <a:fillRect/>
          </a:stretch>
        </p:blipFill>
        <p:spPr>
          <a:xfrm>
            <a:off x="6057900" y="2109945"/>
            <a:ext cx="5829300" cy="1095375"/>
          </a:xfrm>
          <a:prstGeom prst="rect">
            <a:avLst/>
          </a:prstGeom>
        </p:spPr>
      </p:pic>
      <p:pic>
        <p:nvPicPr>
          <p:cNvPr id="16" name="Grafik 15">
            <a:extLst>
              <a:ext uri="{FF2B5EF4-FFF2-40B4-BE49-F238E27FC236}">
                <a16:creationId xmlns:a16="http://schemas.microsoft.com/office/drawing/2014/main" id="{54F6128F-2069-4B19-83FC-C4A7FFA8DF91}"/>
              </a:ext>
            </a:extLst>
          </p:cNvPr>
          <p:cNvPicPr>
            <a:picLocks noChangeAspect="1"/>
          </p:cNvPicPr>
          <p:nvPr/>
        </p:nvPicPr>
        <p:blipFill>
          <a:blip r:embed="rId4"/>
          <a:stretch>
            <a:fillRect/>
          </a:stretch>
        </p:blipFill>
        <p:spPr>
          <a:xfrm>
            <a:off x="6057900" y="3923605"/>
            <a:ext cx="5829300" cy="1269142"/>
          </a:xfrm>
          <a:prstGeom prst="rect">
            <a:avLst/>
          </a:prstGeom>
        </p:spPr>
      </p:pic>
      <p:sp>
        <p:nvSpPr>
          <p:cNvPr id="17" name="Textfeld 16">
            <a:extLst>
              <a:ext uri="{FF2B5EF4-FFF2-40B4-BE49-F238E27FC236}">
                <a16:creationId xmlns:a16="http://schemas.microsoft.com/office/drawing/2014/main" id="{66506FC4-B1FF-40B5-8587-5E688926F3FD}"/>
              </a:ext>
            </a:extLst>
          </p:cNvPr>
          <p:cNvSpPr txBox="1"/>
          <p:nvPr/>
        </p:nvSpPr>
        <p:spPr>
          <a:xfrm>
            <a:off x="4339503" y="6291512"/>
            <a:ext cx="3989241" cy="261610"/>
          </a:xfrm>
          <a:prstGeom prst="rect">
            <a:avLst/>
          </a:prstGeom>
          <a:noFill/>
        </p:spPr>
        <p:txBody>
          <a:bodyPr wrap="square" rtlCol="0">
            <a:spAutoFit/>
          </a:bodyPr>
          <a:lstStyle/>
          <a:p>
            <a:r>
              <a:rPr lang="de-DE" sz="1100" dirty="0"/>
              <a:t>Quellen: </a:t>
            </a:r>
            <a:r>
              <a:rPr lang="de-DE" sz="1100" dirty="0">
                <a:hlinkClick r:id="rId5"/>
              </a:rPr>
              <a:t>https://www.bluetooth.com/de/specifications/specs/</a:t>
            </a:r>
            <a:endParaRPr lang="de-DE" sz="1100" dirty="0"/>
          </a:p>
        </p:txBody>
      </p:sp>
    </p:spTree>
    <p:extLst>
      <p:ext uri="{BB962C8B-B14F-4D97-AF65-F5344CB8AC3E}">
        <p14:creationId xmlns:p14="http://schemas.microsoft.com/office/powerpoint/2010/main" val="387479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8194551" cy="1292662"/>
          </a:xfrm>
          <a:prstGeom prst="rect">
            <a:avLst/>
          </a:prstGeom>
          <a:noFill/>
        </p:spPr>
        <p:txBody>
          <a:bodyPr wrap="square">
            <a:spAutoFit/>
          </a:bodyPr>
          <a:lstStyle/>
          <a:p>
            <a:r>
              <a:rPr lang="de-DE" sz="2400" dirty="0"/>
              <a:t>Verbindung zum GATT-Server herstellen</a:t>
            </a:r>
          </a:p>
          <a:p>
            <a:endParaRPr lang="de-DE" dirty="0"/>
          </a:p>
          <a:p>
            <a:r>
              <a:rPr lang="de-DE" dirty="0"/>
              <a:t>Um auf die Funktionen des Sensors zuzugreifen, muss eine Verbindung mit dem GATT-Server hergestellt werden.</a:t>
            </a:r>
          </a:p>
        </p:txBody>
      </p:sp>
      <p:pic>
        <p:nvPicPr>
          <p:cNvPr id="3" name="Grafik 2">
            <a:extLst>
              <a:ext uri="{FF2B5EF4-FFF2-40B4-BE49-F238E27FC236}">
                <a16:creationId xmlns:a16="http://schemas.microsoft.com/office/drawing/2014/main" id="{BA8099CC-9EA5-4676-8E19-C159E324BAFE}"/>
              </a:ext>
            </a:extLst>
          </p:cNvPr>
          <p:cNvPicPr>
            <a:picLocks noChangeAspect="1"/>
          </p:cNvPicPr>
          <p:nvPr/>
        </p:nvPicPr>
        <p:blipFill>
          <a:blip r:embed="rId3"/>
          <a:stretch>
            <a:fillRect/>
          </a:stretch>
        </p:blipFill>
        <p:spPr>
          <a:xfrm>
            <a:off x="2381250" y="2861258"/>
            <a:ext cx="7429500" cy="3114675"/>
          </a:xfrm>
          <a:prstGeom prst="rect">
            <a:avLst/>
          </a:prstGeom>
        </p:spPr>
      </p:pic>
    </p:spTree>
    <p:extLst>
      <p:ext uri="{BB962C8B-B14F-4D97-AF65-F5344CB8AC3E}">
        <p14:creationId xmlns:p14="http://schemas.microsoft.com/office/powerpoint/2010/main" val="13012153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8194551" cy="1569660"/>
          </a:xfrm>
          <a:prstGeom prst="rect">
            <a:avLst/>
          </a:prstGeom>
          <a:noFill/>
        </p:spPr>
        <p:txBody>
          <a:bodyPr wrap="square">
            <a:spAutoFit/>
          </a:bodyPr>
          <a:lstStyle/>
          <a:p>
            <a:r>
              <a:rPr lang="de-DE" sz="2400" dirty="0"/>
              <a:t>Implementierung des GATT-</a:t>
            </a:r>
            <a:r>
              <a:rPr lang="de-DE" sz="2400" dirty="0" err="1"/>
              <a:t>Callbacks</a:t>
            </a:r>
            <a:endParaRPr lang="de-DE" sz="2400" dirty="0"/>
          </a:p>
          <a:p>
            <a:endParaRPr lang="de-DE" dirty="0"/>
          </a:p>
          <a:p>
            <a:r>
              <a:rPr lang="de-DE" dirty="0"/>
              <a:t>Wie bei dem Scan nach BLE Geräten wird auch hier ein Callback benötigt.</a:t>
            </a:r>
          </a:p>
          <a:p>
            <a:r>
              <a:rPr lang="de-DE" dirty="0"/>
              <a:t>In der Methode „</a:t>
            </a:r>
            <a:r>
              <a:rPr lang="de-DE" dirty="0" err="1"/>
              <a:t>onConnectionStateChange</a:t>
            </a:r>
            <a:r>
              <a:rPr lang="de-DE" dirty="0"/>
              <a:t>“ wird der Verbindungszustand überprüft.</a:t>
            </a:r>
          </a:p>
        </p:txBody>
      </p:sp>
      <p:pic>
        <p:nvPicPr>
          <p:cNvPr id="3" name="Grafik 2">
            <a:extLst>
              <a:ext uri="{FF2B5EF4-FFF2-40B4-BE49-F238E27FC236}">
                <a16:creationId xmlns:a16="http://schemas.microsoft.com/office/drawing/2014/main" id="{3220895F-F4BF-4DA2-9A1E-EA6515A3D4C4}"/>
              </a:ext>
            </a:extLst>
          </p:cNvPr>
          <p:cNvPicPr>
            <a:picLocks noChangeAspect="1"/>
          </p:cNvPicPr>
          <p:nvPr/>
        </p:nvPicPr>
        <p:blipFill>
          <a:blip r:embed="rId3"/>
          <a:stretch>
            <a:fillRect/>
          </a:stretch>
        </p:blipFill>
        <p:spPr>
          <a:xfrm>
            <a:off x="2549448" y="2784163"/>
            <a:ext cx="7093104" cy="3676191"/>
          </a:xfrm>
          <a:prstGeom prst="rect">
            <a:avLst/>
          </a:prstGeom>
        </p:spPr>
      </p:pic>
    </p:spTree>
    <p:extLst>
      <p:ext uri="{BB962C8B-B14F-4D97-AF65-F5344CB8AC3E}">
        <p14:creationId xmlns:p14="http://schemas.microsoft.com/office/powerpoint/2010/main" val="34890442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3295664" cy="3323987"/>
          </a:xfrm>
          <a:prstGeom prst="rect">
            <a:avLst/>
          </a:prstGeom>
          <a:noFill/>
        </p:spPr>
        <p:txBody>
          <a:bodyPr wrap="square">
            <a:spAutoFit/>
          </a:bodyPr>
          <a:lstStyle/>
          <a:p>
            <a:r>
              <a:rPr lang="de-DE" sz="2400" dirty="0"/>
              <a:t>Implementierung des GATT-</a:t>
            </a:r>
            <a:r>
              <a:rPr lang="de-DE" sz="2400" dirty="0" err="1"/>
              <a:t>Callbacks</a:t>
            </a:r>
            <a:endParaRPr lang="de-DE" sz="2400" dirty="0"/>
          </a:p>
          <a:p>
            <a:endParaRPr lang="de-DE" dirty="0"/>
          </a:p>
          <a:p>
            <a:r>
              <a:rPr lang="de-DE" dirty="0"/>
              <a:t>Hier lässt sich festlegen welche „</a:t>
            </a:r>
            <a:r>
              <a:rPr lang="de-DE" dirty="0" err="1"/>
              <a:t>Characteristics</a:t>
            </a:r>
            <a:r>
              <a:rPr lang="de-DE" dirty="0"/>
              <a:t>“ man abhören möchte.</a:t>
            </a:r>
          </a:p>
          <a:p>
            <a:endParaRPr lang="de-DE" dirty="0"/>
          </a:p>
          <a:p>
            <a:r>
              <a:rPr lang="de-DE" dirty="0"/>
              <a:t>Dieser Callback wird benötigt um Benachrichtigungen zu setzen, wenn sich die Werte der </a:t>
            </a:r>
            <a:r>
              <a:rPr lang="de-DE" dirty="0" err="1"/>
              <a:t>Characterstic</a:t>
            </a:r>
            <a:r>
              <a:rPr lang="de-DE" dirty="0"/>
              <a:t> ändern.</a:t>
            </a:r>
          </a:p>
        </p:txBody>
      </p:sp>
      <p:pic>
        <p:nvPicPr>
          <p:cNvPr id="4" name="Grafik 3">
            <a:extLst>
              <a:ext uri="{FF2B5EF4-FFF2-40B4-BE49-F238E27FC236}">
                <a16:creationId xmlns:a16="http://schemas.microsoft.com/office/drawing/2014/main" id="{7B567396-8E51-4370-A702-18C27DA7B085}"/>
              </a:ext>
            </a:extLst>
          </p:cNvPr>
          <p:cNvPicPr>
            <a:picLocks noChangeAspect="1"/>
          </p:cNvPicPr>
          <p:nvPr/>
        </p:nvPicPr>
        <p:blipFill>
          <a:blip r:embed="rId3"/>
          <a:stretch>
            <a:fillRect/>
          </a:stretch>
        </p:blipFill>
        <p:spPr>
          <a:xfrm>
            <a:off x="5048263" y="1429879"/>
            <a:ext cx="6486525" cy="4695825"/>
          </a:xfrm>
          <a:prstGeom prst="rect">
            <a:avLst/>
          </a:prstGeom>
        </p:spPr>
      </p:pic>
    </p:spTree>
    <p:extLst>
      <p:ext uri="{BB962C8B-B14F-4D97-AF65-F5344CB8AC3E}">
        <p14:creationId xmlns:p14="http://schemas.microsoft.com/office/powerpoint/2010/main" val="2450145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8673446" cy="1569660"/>
          </a:xfrm>
          <a:prstGeom prst="rect">
            <a:avLst/>
          </a:prstGeom>
          <a:noFill/>
        </p:spPr>
        <p:txBody>
          <a:bodyPr wrap="square">
            <a:spAutoFit/>
          </a:bodyPr>
          <a:lstStyle/>
          <a:p>
            <a:r>
              <a:rPr lang="de-DE" sz="2400" dirty="0"/>
              <a:t>Implementierung des GATT-</a:t>
            </a:r>
            <a:r>
              <a:rPr lang="de-DE" sz="2400" dirty="0" err="1"/>
              <a:t>Callbacks</a:t>
            </a:r>
            <a:endParaRPr lang="de-DE" sz="2400" dirty="0"/>
          </a:p>
          <a:p>
            <a:endParaRPr lang="de-DE" dirty="0"/>
          </a:p>
          <a:p>
            <a:r>
              <a:rPr lang="de-DE" dirty="0"/>
              <a:t>Der Callback „</a:t>
            </a:r>
            <a:r>
              <a:rPr lang="de-DE" dirty="0" err="1"/>
              <a:t>onDescriptorWrite</a:t>
            </a:r>
            <a:r>
              <a:rPr lang="de-DE" dirty="0"/>
              <a:t>“ wird benötigt um den Sensor aufzufordern, Daten zu senden. Alle aktualisierten Werte des </a:t>
            </a:r>
            <a:r>
              <a:rPr lang="de-DE" dirty="0" err="1"/>
              <a:t>Attribtus</a:t>
            </a:r>
            <a:r>
              <a:rPr lang="de-DE" dirty="0"/>
              <a:t> werden an den Callback „</a:t>
            </a:r>
            <a:r>
              <a:rPr lang="de-DE" dirty="0" err="1"/>
              <a:t>onCharacteristicsChangend</a:t>
            </a:r>
            <a:r>
              <a:rPr lang="de-DE" dirty="0"/>
              <a:t>“  gesendet.</a:t>
            </a:r>
          </a:p>
        </p:txBody>
      </p:sp>
      <p:pic>
        <p:nvPicPr>
          <p:cNvPr id="4" name="Grafik 3">
            <a:extLst>
              <a:ext uri="{FF2B5EF4-FFF2-40B4-BE49-F238E27FC236}">
                <a16:creationId xmlns:a16="http://schemas.microsoft.com/office/drawing/2014/main" id="{0509F4B2-94DF-4F02-BD90-692FF8CF1A1F}"/>
              </a:ext>
            </a:extLst>
          </p:cNvPr>
          <p:cNvPicPr>
            <a:picLocks noChangeAspect="1"/>
          </p:cNvPicPr>
          <p:nvPr/>
        </p:nvPicPr>
        <p:blipFill>
          <a:blip r:embed="rId3"/>
          <a:stretch>
            <a:fillRect/>
          </a:stretch>
        </p:blipFill>
        <p:spPr>
          <a:xfrm>
            <a:off x="1928812" y="2893046"/>
            <a:ext cx="8334375" cy="3390900"/>
          </a:xfrm>
          <a:prstGeom prst="rect">
            <a:avLst/>
          </a:prstGeom>
        </p:spPr>
      </p:pic>
    </p:spTree>
    <p:extLst>
      <p:ext uri="{BB962C8B-B14F-4D97-AF65-F5344CB8AC3E}">
        <p14:creationId xmlns:p14="http://schemas.microsoft.com/office/powerpoint/2010/main" val="4241678604"/>
      </p:ext>
    </p:extLst>
  </p:cSld>
  <p:clrMapOvr>
    <a:masterClrMapping/>
  </p:clrMapOvr>
</p:sld>
</file>

<file path=ppt/theme/theme1.xml><?xml version="1.0" encoding="utf-8"?>
<a:theme xmlns:a="http://schemas.openxmlformats.org/drawingml/2006/main" name="Cover">
  <a:themeElements>
    <a:clrScheme name="Benutzerdefiniert 1">
      <a:dk1>
        <a:sysClr val="windowText" lastClr="000000"/>
      </a:dk1>
      <a:lt1>
        <a:sysClr val="window" lastClr="FFFFFF"/>
      </a:lt1>
      <a:dk2>
        <a:srgbClr val="44546A"/>
      </a:dk2>
      <a:lt2>
        <a:srgbClr val="E7E6E6"/>
      </a:lt2>
      <a:accent1>
        <a:srgbClr val="FF9100"/>
      </a:accent1>
      <a:accent2>
        <a:srgbClr val="7F7F7F"/>
      </a:accent2>
      <a:accent3>
        <a:srgbClr val="3F3F3F"/>
      </a:accent3>
      <a:accent4>
        <a:srgbClr val="FFC000"/>
      </a:accent4>
      <a:accent5>
        <a:srgbClr val="8496B0"/>
      </a:accent5>
      <a:accent6>
        <a:srgbClr val="F2F2F2"/>
      </a:accent6>
      <a:hlink>
        <a:srgbClr val="FF9100"/>
      </a:hlink>
      <a:folHlink>
        <a:srgbClr val="C9C9C9"/>
      </a:folHlink>
    </a:clrScheme>
    <a:fontScheme name="Benutzerdefiniert 2">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7495</Words>
  <Application>Microsoft Office PowerPoint</Application>
  <PresentationFormat>Breitbild</PresentationFormat>
  <Paragraphs>1552</Paragraphs>
  <Slides>130</Slides>
  <Notes>121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130</vt:i4>
      </vt:variant>
    </vt:vector>
  </HeadingPairs>
  <TitlesOfParts>
    <vt:vector size="139" baseType="lpstr">
      <vt:lpstr>Roboto Slab</vt:lpstr>
      <vt:lpstr>Roboto Thin</vt:lpstr>
      <vt:lpstr>Arial</vt:lpstr>
      <vt:lpstr>Times New Roman</vt:lpstr>
      <vt:lpstr>Roboto Light</vt:lpstr>
      <vt:lpstr>Roboto</vt:lpstr>
      <vt:lpstr>Calibri Light</vt:lpstr>
      <vt:lpstr>Calibri</vt:lpstr>
      <vt:lpstr>Cover</vt:lpstr>
      <vt:lpstr>App Marketing Location and Mapping First Week</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First Assignment Second Week</vt:lpstr>
      <vt:lpstr>PowerPoint-Präsentation</vt:lpstr>
      <vt:lpstr>First Assignment : Erstellung ein Android Tracking App </vt:lpstr>
      <vt:lpstr>App-Vorschau</vt:lpstr>
      <vt:lpstr>App-Vorschau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Second Assignment Third Week</vt:lpstr>
      <vt:lpstr>PowerPoint-Präsentation</vt:lpstr>
      <vt:lpstr>Second Assignment: Erstellung eines automatisierten Prozesses um eine Custom Open Street Map für das Saarland auf dem Smartphone zu laden </vt:lpstr>
      <vt:lpstr>App-Vorschau  Hier wird die gefilterte OSM-Map mit dem Beispiel-Rendertheme OSMARENDER gerendert.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Bluetooth and Sensors Fourth Week</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Third Assignment Fifth Week</vt:lpstr>
      <vt:lpstr>PowerPoint-Präsentation</vt:lpstr>
      <vt:lpstr>Third Assignment: Erstellung einer App um den  Herzschlag eines Brustgurts über Bluetooth LE anzuzeigen  </vt:lpstr>
      <vt:lpstr>App-Vorschau </vt:lpstr>
      <vt:lpstr>Wichtige Quellen: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App Stores and Publishing Sixth Week</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Testing and Analytics Seventh Week</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developer4</dc:creator>
  <cp:lastModifiedBy>Nico Pietro Mero</cp:lastModifiedBy>
  <cp:revision>1525</cp:revision>
  <dcterms:created xsi:type="dcterms:W3CDTF">2017-02-07T12:08:23Z</dcterms:created>
  <dcterms:modified xsi:type="dcterms:W3CDTF">2022-02-22T07:06:36Z</dcterms:modified>
</cp:coreProperties>
</file>